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5" r:id="rId2"/>
    <p:sldId id="263" r:id="rId3"/>
    <p:sldId id="290" r:id="rId4"/>
    <p:sldId id="288" r:id="rId5"/>
    <p:sldId id="289" r:id="rId6"/>
    <p:sldId id="270" r:id="rId7"/>
    <p:sldId id="280" r:id="rId8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lantilla La Grossa" id="{1EE6ADA5-746A-4BCF-82AB-07DBD15C0841}">
          <p14:sldIdLst>
            <p14:sldId id="285"/>
            <p14:sldId id="263"/>
            <p14:sldId id="290"/>
            <p14:sldId id="288"/>
            <p14:sldId id="289"/>
          </p14:sldIdLst>
        </p14:section>
        <p14:section name="Recursos" id="{66CBCEA5-2450-4786-848A-0855C5D5F477}">
          <p14:sldIdLst>
            <p14:sldId id="270"/>
            <p14:sldId id="28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954E"/>
    <a:srgbClr val="76B82A"/>
    <a:srgbClr val="3CA48B"/>
    <a:srgbClr val="DBEEEA"/>
    <a:srgbClr val="9FD2C5"/>
    <a:srgbClr val="42A78E"/>
    <a:srgbClr val="D3D6E1"/>
    <a:srgbClr val="8890AE"/>
    <a:srgbClr val="152661"/>
    <a:srgbClr val="E5F2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C7A0A1-A576-4579-B3FC-D0F692D0458D}" type="datetimeFigureOut">
              <a:rPr lang="ca-ES" smtClean="0"/>
              <a:t>05/03/2026</a:t>
            </a:fld>
            <a:endParaRPr lang="ca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2942B8-1D24-4255-9334-83DF7B51447B}" type="slidenum">
              <a:rPr lang="ca-ES" smtClean="0"/>
              <a:t>‹Nº›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5372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2942B8-1D24-4255-9334-83DF7B51447B}" type="slidenum">
              <a:rPr lang="ca-ES" smtClean="0"/>
              <a:t>6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16054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92942B8-1D24-4255-9334-83DF7B51447B}" type="slidenum">
              <a:rPr lang="ca-ES" smtClean="0"/>
              <a:t>7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577716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9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8.svg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svg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0.sv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22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1.png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0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2.svg"/><Relationship Id="rId4" Type="http://schemas.openxmlformats.org/officeDocument/2006/relationships/image" Target="../media/image1.png"/><Relationship Id="rId9" Type="http://schemas.openxmlformats.org/officeDocument/2006/relationships/image" Target="../media/image6.sv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0.sv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4.sv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7.svg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áfico 9">
            <a:extLst>
              <a:ext uri="{FF2B5EF4-FFF2-40B4-BE49-F238E27FC236}">
                <a16:creationId xmlns:a16="http://schemas.microsoft.com/office/drawing/2014/main" id="{ABC04599-C564-26AC-FDE4-0B5CCFC1A0D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900547" flipH="1">
            <a:off x="8991546" y="6300819"/>
            <a:ext cx="960858" cy="960858"/>
          </a:xfrm>
          <a:prstGeom prst="rect">
            <a:avLst/>
          </a:prstGeom>
        </p:spPr>
      </p:pic>
      <p:pic>
        <p:nvPicPr>
          <p:cNvPr id="14" name="Gráfico 13">
            <a:extLst>
              <a:ext uri="{FF2B5EF4-FFF2-40B4-BE49-F238E27FC236}">
                <a16:creationId xmlns:a16="http://schemas.microsoft.com/office/drawing/2014/main" id="{DB522E66-091E-E7FC-00CC-4EC1F1BC48F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151326" y="4024193"/>
            <a:ext cx="813695" cy="813695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8A657F1A-AADF-E47E-21A7-A5FCF1CF258B}"/>
              </a:ext>
            </a:extLst>
          </p:cNvPr>
          <p:cNvSpPr/>
          <p:nvPr userDrawn="1"/>
        </p:nvSpPr>
        <p:spPr>
          <a:xfrm>
            <a:off x="648511" y="654996"/>
            <a:ext cx="10882008" cy="5538281"/>
          </a:xfrm>
          <a:prstGeom prst="roundRect">
            <a:avLst>
              <a:gd name="adj" fmla="val 584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84182906-42FB-EEB5-62A7-FC587E21876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10846" y="4734779"/>
            <a:ext cx="2804100" cy="113606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F5E4095-0A47-810D-999B-8158031AB41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635691" y="1383619"/>
            <a:ext cx="5449077" cy="2387600"/>
          </a:xfr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>
                <a:solidFill>
                  <a:schemeClr val="bg1"/>
                </a:solidFill>
              </a:defRPr>
            </a:lvl1pPr>
          </a:lstStyle>
          <a:p>
            <a:r>
              <a:rPr lang="ca-ES" noProof="0" dirty="0"/>
              <a:t>Títol Portada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09C2D17-5FD8-76D0-0CC1-DF794D225C4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641910" y="3689123"/>
            <a:ext cx="5442858" cy="467157"/>
          </a:xfrm>
        </p:spPr>
        <p:txBody>
          <a:bodyPr>
            <a:normAutofit/>
          </a:bodyPr>
          <a:lstStyle>
            <a:lvl1pPr marL="0" indent="0" algn="l">
              <a:buNone/>
              <a:defRPr sz="2800" spc="0" baseline="0">
                <a:solidFill>
                  <a:schemeClr val="bg1"/>
                </a:solidFill>
                <a:latin typeface="Arial Rounded MT Bold" panose="020F07040305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noProof="0" dirty="0"/>
              <a:t>Subtítol portada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E30D99F-1996-94F0-6247-DB4CE8AC77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640355" y="4129444"/>
            <a:ext cx="1077686" cy="365125"/>
          </a:xfrm>
        </p:spPr>
        <p:txBody>
          <a:bodyPr/>
          <a:lstStyle>
            <a:lvl1pPr>
              <a:defRPr sz="16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s-ES"/>
              <a:t>00/00/00</a:t>
            </a:r>
            <a:endParaRPr lang="es-ES" dirty="0"/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id="{27AC7E28-EAB9-9DD8-6B19-1123A04807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50187" y="4174412"/>
            <a:ext cx="4534581" cy="322943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  <a:latin typeface="+mj-lt"/>
              </a:defRPr>
            </a:lvl1pPr>
            <a:lvl2pPr>
              <a:buNone/>
              <a:defRPr sz="1600">
                <a:solidFill>
                  <a:schemeClr val="bg1"/>
                </a:solidFill>
                <a:latin typeface="+mj-lt"/>
              </a:defRPr>
            </a:lvl2pPr>
            <a:lvl3pPr>
              <a:buNone/>
              <a:defRPr sz="1400">
                <a:solidFill>
                  <a:schemeClr val="bg1"/>
                </a:solidFill>
                <a:latin typeface="+mj-lt"/>
              </a:defRPr>
            </a:lvl3pPr>
            <a:lvl4pPr>
              <a:buNone/>
              <a:defRPr sz="1200">
                <a:solidFill>
                  <a:schemeClr val="bg1"/>
                </a:solidFill>
                <a:latin typeface="+mj-lt"/>
              </a:defRPr>
            </a:lvl4pPr>
            <a:lvl5pPr>
              <a:buNone/>
              <a:defRPr sz="1200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s-ES" dirty="0" err="1"/>
              <a:t>Lloc</a:t>
            </a:r>
            <a:endParaRPr lang="ca-ES" dirty="0"/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15B35AE1-8D89-1D4B-ED7B-E0CEA03876E0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68802" y="116731"/>
            <a:ext cx="1163590" cy="927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60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pt-BR" noProof="0" dirty="0" err="1"/>
              <a:t>Diapositiva</a:t>
            </a:r>
            <a:r>
              <a:rPr lang="pt-BR" noProof="0" dirty="0"/>
              <a:t> </a:t>
            </a:r>
            <a:r>
              <a:rPr lang="pt-BR" noProof="0" dirty="0" err="1"/>
              <a:t>amb</a:t>
            </a:r>
            <a:r>
              <a:rPr lang="pt-BR" noProof="0" dirty="0"/>
              <a:t> </a:t>
            </a:r>
            <a:r>
              <a:rPr lang="pt-BR" noProof="0" dirty="0" err="1"/>
              <a:t>text</a:t>
            </a:r>
            <a:r>
              <a:rPr lang="pt-BR" noProof="0" dirty="0"/>
              <a:t> i </a:t>
            </a:r>
            <a:r>
              <a:rPr lang="pt-BR" noProof="0" dirty="0" err="1"/>
              <a:t>imatges</a:t>
            </a:r>
            <a:r>
              <a:rPr lang="pt-BR" noProof="0" dirty="0"/>
              <a:t> 01</a:t>
            </a:r>
            <a:endParaRPr lang="ca-ES" noProof="0" dirty="0"/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3316" y="715676"/>
            <a:ext cx="4467270" cy="2208593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9" name="Marcador de texto 42">
            <a:extLst>
              <a:ext uri="{FF2B5EF4-FFF2-40B4-BE49-F238E27FC236}">
                <a16:creationId xmlns:a16="http://schemas.microsoft.com/office/drawing/2014/main" id="{53892AE6-54B6-C2CB-2A6F-9E1CA895DE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7507" y="3082030"/>
            <a:ext cx="4325199" cy="306029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pic>
        <p:nvPicPr>
          <p:cNvPr id="4" name="Gráfico 3">
            <a:extLst>
              <a:ext uri="{FF2B5EF4-FFF2-40B4-BE49-F238E27FC236}">
                <a16:creationId xmlns:a16="http://schemas.microsoft.com/office/drawing/2014/main" id="{76649037-A936-57BD-C4D4-479CA2E5AA0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155839" flipH="1">
            <a:off x="10803095" y="4268865"/>
            <a:ext cx="994203" cy="994203"/>
          </a:xfrm>
          <a:prstGeom prst="rect">
            <a:avLst/>
          </a:prstGeom>
        </p:spPr>
      </p:pic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2C6A9588-7FB1-07B3-15F6-5CB60D8C74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77013" y="892175"/>
            <a:ext cx="4122942" cy="5522913"/>
          </a:xfrm>
          <a:prstGeom prst="roundRect">
            <a:avLst>
              <a:gd name="adj" fmla="val 5399"/>
            </a:avLst>
          </a:prstGeom>
          <a:noFill/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7D8ACD8B-460A-A43F-042C-A7097E3EBB2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235"/>
          <a:stretch>
            <a:fillRect/>
          </a:stretch>
        </p:blipFill>
        <p:spPr>
          <a:xfrm rot="14407971">
            <a:off x="7505417" y="367765"/>
            <a:ext cx="634184" cy="1274354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468409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pt-BR" noProof="0" dirty="0" err="1"/>
              <a:t>Diapositiva</a:t>
            </a:r>
            <a:r>
              <a:rPr lang="pt-BR" noProof="0" dirty="0"/>
              <a:t> </a:t>
            </a:r>
            <a:r>
              <a:rPr lang="pt-BR" noProof="0" dirty="0" err="1"/>
              <a:t>amb</a:t>
            </a:r>
            <a:r>
              <a:rPr lang="pt-BR" noProof="0" dirty="0"/>
              <a:t> </a:t>
            </a:r>
            <a:r>
              <a:rPr lang="pt-BR" noProof="0" dirty="0" err="1"/>
              <a:t>text</a:t>
            </a:r>
            <a:r>
              <a:rPr lang="pt-BR" noProof="0" dirty="0"/>
              <a:t> i </a:t>
            </a:r>
            <a:r>
              <a:rPr lang="pt-BR" noProof="0" dirty="0" err="1"/>
              <a:t>imatges</a:t>
            </a:r>
            <a:r>
              <a:rPr lang="pt-BR" noProof="0" dirty="0"/>
              <a:t> 02</a:t>
            </a:r>
            <a:endParaRPr lang="ca-ES" noProof="0" dirty="0"/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93974" y="1106509"/>
            <a:ext cx="4056103" cy="2565839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9" name="Marcador de texto 42">
            <a:extLst>
              <a:ext uri="{FF2B5EF4-FFF2-40B4-BE49-F238E27FC236}">
                <a16:creationId xmlns:a16="http://schemas.microsoft.com/office/drawing/2014/main" id="{53892AE6-54B6-C2CB-2A6F-9E1CA895DE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212856" y="1334346"/>
            <a:ext cx="5349880" cy="233800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2C6A9588-7FB1-07B3-15F6-5CB60D8C744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353728" y="3819832"/>
            <a:ext cx="4106066" cy="2300749"/>
          </a:xfrm>
          <a:prstGeom prst="roundRect">
            <a:avLst>
              <a:gd name="adj" fmla="val 9599"/>
            </a:avLst>
          </a:prstGeom>
          <a:noFill/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7D8ACD8B-460A-A43F-042C-A7097E3EBB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 rot="8645056">
            <a:off x="1361220" y="5396963"/>
            <a:ext cx="634184" cy="1274354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3" name="Marcador de posición de imagen 6">
            <a:extLst>
              <a:ext uri="{FF2B5EF4-FFF2-40B4-BE49-F238E27FC236}">
                <a16:creationId xmlns:a16="http://schemas.microsoft.com/office/drawing/2014/main" id="{6E71A211-FD0D-DB21-8FDB-C9EFA0AD34C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79141" y="3819832"/>
            <a:ext cx="4113440" cy="2300749"/>
          </a:xfrm>
          <a:prstGeom prst="roundRect">
            <a:avLst>
              <a:gd name="adj" fmla="val 9599"/>
            </a:avLst>
          </a:prstGeom>
          <a:noFill/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4E9ECD9D-E31B-C2FE-87F5-21B27C4923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 rot="10800000">
            <a:off x="10700769" y="4357611"/>
            <a:ext cx="410123" cy="824117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2336409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pt-BR" noProof="0" dirty="0" err="1"/>
              <a:t>Diapositiva</a:t>
            </a:r>
            <a:r>
              <a:rPr lang="pt-BR" noProof="0" dirty="0"/>
              <a:t> AMB TITULAR I IMATGE</a:t>
            </a:r>
            <a:endParaRPr lang="ca-ES" noProof="0" dirty="0"/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8817" y="691513"/>
            <a:ext cx="11372395" cy="1031780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52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3" name="Marcador de posición de imagen 6">
            <a:extLst>
              <a:ext uri="{FF2B5EF4-FFF2-40B4-BE49-F238E27FC236}">
                <a16:creationId xmlns:a16="http://schemas.microsoft.com/office/drawing/2014/main" id="{6E71A211-FD0D-DB21-8FDB-C9EFA0AD34C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54148" y="2074985"/>
            <a:ext cx="10881359" cy="4114800"/>
          </a:xfrm>
          <a:prstGeom prst="roundRect">
            <a:avLst>
              <a:gd name="adj" fmla="val 6864"/>
            </a:avLst>
          </a:prstGeom>
          <a:noFill/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4E9ECD9D-E31B-C2FE-87F5-21B27C4923E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>
            <a:off x="11778246" y="4920319"/>
            <a:ext cx="410123" cy="824117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003685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01</a:t>
            </a:r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2885" y="782953"/>
            <a:ext cx="6086389" cy="870002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per al titular</a:t>
            </a:r>
          </a:p>
        </p:txBody>
      </p:sp>
      <p:sp>
        <p:nvSpPr>
          <p:cNvPr id="9" name="Marcador de texto 42">
            <a:extLst>
              <a:ext uri="{FF2B5EF4-FFF2-40B4-BE49-F238E27FC236}">
                <a16:creationId xmlns:a16="http://schemas.microsoft.com/office/drawing/2014/main" id="{53892AE6-54B6-C2CB-2A6F-9E1CA895DE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43576" y="5385842"/>
            <a:ext cx="5568299" cy="1211906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sp>
        <p:nvSpPr>
          <p:cNvPr id="20" name="Marcador de gráfico 16">
            <a:extLst>
              <a:ext uri="{FF2B5EF4-FFF2-40B4-BE49-F238E27FC236}">
                <a16:creationId xmlns:a16="http://schemas.microsoft.com/office/drawing/2014/main" id="{4EF4C598-50C4-833D-3FD0-222C22A9DD51}"/>
              </a:ext>
            </a:extLst>
          </p:cNvPr>
          <p:cNvSpPr>
            <a:spLocks noGrp="1"/>
          </p:cNvSpPr>
          <p:nvPr>
            <p:ph type="chart" sz="quarter" idx="16"/>
          </p:nvPr>
        </p:nvSpPr>
        <p:spPr>
          <a:xfrm>
            <a:off x="542108" y="1411288"/>
            <a:ext cx="5569767" cy="3917950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562578" y="782953"/>
            <a:ext cx="5281882" cy="5481991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9417373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02</a:t>
            </a:r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0676" y="649309"/>
            <a:ext cx="4911199" cy="2065756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52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6562578" y="782953"/>
            <a:ext cx="5281882" cy="5481991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  <p:sp>
        <p:nvSpPr>
          <p:cNvPr id="4" name="Marcador de texto 42">
            <a:extLst>
              <a:ext uri="{FF2B5EF4-FFF2-40B4-BE49-F238E27FC236}">
                <a16:creationId xmlns:a16="http://schemas.microsoft.com/office/drawing/2014/main" id="{780C5E20-2C6F-F0EA-534D-412614E5DE2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8249" y="2766821"/>
            <a:ext cx="4112557" cy="2986866"/>
          </a:xfrm>
          <a:prstGeom prst="roundRect">
            <a:avLst>
              <a:gd name="adj" fmla="val 6629"/>
            </a:avLst>
          </a:prstGeom>
          <a:solidFill>
            <a:schemeClr val="accent1"/>
          </a:solidFill>
        </p:spPr>
        <p:txBody>
          <a:bodyPr lIns="144000" tIns="144000" rIns="144000" bIns="144000"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bg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</p:spTree>
    <p:extLst>
      <p:ext uri="{BB962C8B-B14F-4D97-AF65-F5344CB8AC3E}">
        <p14:creationId xmlns:p14="http://schemas.microsoft.com/office/powerpoint/2010/main" val="3405621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03</a:t>
            </a:r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2108" y="677444"/>
            <a:ext cx="11020628" cy="1003645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 algn="ctr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50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42107" y="1825423"/>
            <a:ext cx="11020627" cy="4666817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39071463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04</a:t>
            </a:r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5824025" y="649309"/>
            <a:ext cx="5738711" cy="5842931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  <p:sp>
        <p:nvSpPr>
          <p:cNvPr id="4" name="Marcador de texto 40">
            <a:extLst>
              <a:ext uri="{FF2B5EF4-FFF2-40B4-BE49-F238E27FC236}">
                <a16:creationId xmlns:a16="http://schemas.microsoft.com/office/drawing/2014/main" id="{D0E3681F-B4C4-01B5-61E7-410BDACD05F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00676" y="649309"/>
            <a:ext cx="4507553" cy="2065756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52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6" name="Marcador de texto 42">
            <a:extLst>
              <a:ext uri="{FF2B5EF4-FFF2-40B4-BE49-F238E27FC236}">
                <a16:creationId xmlns:a16="http://schemas.microsoft.com/office/drawing/2014/main" id="{C7984A02-DC42-CAB3-75EE-18A206AEFFE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58249" y="2766821"/>
            <a:ext cx="4119591" cy="2986866"/>
          </a:xfrm>
          <a:prstGeom prst="roundRect">
            <a:avLst>
              <a:gd name="adj" fmla="val 6629"/>
            </a:avLst>
          </a:prstGeom>
          <a:solidFill>
            <a:schemeClr val="accent1"/>
          </a:solidFill>
        </p:spPr>
        <p:txBody>
          <a:bodyPr lIns="144000" tIns="144000" rIns="144000" bIns="144000"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bg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</p:spTree>
    <p:extLst>
      <p:ext uri="{BB962C8B-B14F-4D97-AF65-F5344CB8AC3E}">
        <p14:creationId xmlns:p14="http://schemas.microsoft.com/office/powerpoint/2010/main" val="23601322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05</a:t>
            </a:r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1132449" y="3625966"/>
            <a:ext cx="9917723" cy="2760766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DA89BF82-A59E-4562-14BA-17A72CA1FB4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479239" y="1016822"/>
            <a:ext cx="7233522" cy="1684175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7" name="Marcador de texto 42">
            <a:extLst>
              <a:ext uri="{FF2B5EF4-FFF2-40B4-BE49-F238E27FC236}">
                <a16:creationId xmlns:a16="http://schemas.microsoft.com/office/drawing/2014/main" id="{DAC65BC6-3B32-FEC9-9CA7-E389C304606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474549" y="2893394"/>
            <a:ext cx="7233522" cy="637597"/>
          </a:xfrm>
        </p:spPr>
        <p:txBody>
          <a:bodyPr>
            <a:noAutofit/>
          </a:bodyPr>
          <a:lstStyle>
            <a:lvl1pPr algn="ctr"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</p:spTree>
    <p:extLst>
      <p:ext uri="{BB962C8B-B14F-4D97-AF65-F5344CB8AC3E}">
        <p14:creationId xmlns:p14="http://schemas.microsoft.com/office/powerpoint/2010/main" val="3985677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gràfics 06</a:t>
            </a:r>
          </a:p>
        </p:txBody>
      </p:sp>
      <p:sp>
        <p:nvSpPr>
          <p:cNvPr id="21" name="Marcador de gráfico 18">
            <a:extLst>
              <a:ext uri="{FF2B5EF4-FFF2-40B4-BE49-F238E27FC236}">
                <a16:creationId xmlns:a16="http://schemas.microsoft.com/office/drawing/2014/main" id="{36694D6F-382C-6060-207B-8FF13EB448E6}"/>
              </a:ext>
            </a:extLst>
          </p:cNvPr>
          <p:cNvSpPr>
            <a:spLocks noGrp="1"/>
          </p:cNvSpPr>
          <p:nvPr>
            <p:ph type="chart" sz="quarter" idx="17"/>
          </p:nvPr>
        </p:nvSpPr>
        <p:spPr>
          <a:xfrm>
            <a:off x="2085584" y="1632419"/>
            <a:ext cx="8013887" cy="4699487"/>
          </a:xfrm>
        </p:spPr>
        <p:txBody>
          <a:bodyPr/>
          <a:lstStyle/>
          <a:p>
            <a:r>
              <a:rPr lang="es-ES"/>
              <a:t>Haga clic en el icono para agregar un gráfico</a:t>
            </a:r>
            <a:endParaRPr lang="ca-ES"/>
          </a:p>
        </p:txBody>
      </p:sp>
      <p:sp>
        <p:nvSpPr>
          <p:cNvPr id="4" name="Marcador de texto 40">
            <a:extLst>
              <a:ext uri="{FF2B5EF4-FFF2-40B4-BE49-F238E27FC236}">
                <a16:creationId xmlns:a16="http://schemas.microsoft.com/office/drawing/2014/main" id="{C687BCC8-137E-AA42-2900-AE4AA68BAE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096666" y="679993"/>
            <a:ext cx="9759849" cy="909467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9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CBFA6A25-9251-20E7-4233-E3356D7E9FF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 rot="10800000">
            <a:off x="0" y="1261245"/>
            <a:ext cx="634184" cy="1274354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1EC4102A-C9C4-F3F2-6EA8-1836B2337F7A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9155839" flipH="1">
            <a:off x="9781118" y="5057759"/>
            <a:ext cx="994203" cy="994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66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i taules</a:t>
            </a:r>
          </a:p>
        </p:txBody>
      </p:sp>
      <p:sp>
        <p:nvSpPr>
          <p:cNvPr id="4" name="Marcador de texto 40">
            <a:extLst>
              <a:ext uri="{FF2B5EF4-FFF2-40B4-BE49-F238E27FC236}">
                <a16:creationId xmlns:a16="http://schemas.microsoft.com/office/drawing/2014/main" id="{C687BCC8-137E-AA42-2900-AE4AA68BAE6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60074" y="741465"/>
            <a:ext cx="11342709" cy="909467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52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9" name="Marcador de tabla 7">
            <a:extLst>
              <a:ext uri="{FF2B5EF4-FFF2-40B4-BE49-F238E27FC236}">
                <a16:creationId xmlns:a16="http://schemas.microsoft.com/office/drawing/2014/main" id="{706DE082-C45E-7D8F-5456-B7F67BB44DD8}"/>
              </a:ext>
            </a:extLst>
          </p:cNvPr>
          <p:cNvSpPr>
            <a:spLocks noGrp="1"/>
          </p:cNvSpPr>
          <p:nvPr>
            <p:ph type="tbl" sz="quarter" idx="19"/>
          </p:nvPr>
        </p:nvSpPr>
        <p:spPr>
          <a:xfrm>
            <a:off x="360074" y="1783822"/>
            <a:ext cx="11342976" cy="3162754"/>
          </a:xfrm>
        </p:spPr>
        <p:txBody>
          <a:bodyPr/>
          <a:lstStyle/>
          <a:p>
            <a:r>
              <a:rPr lang="es-ES"/>
              <a:t>Haga clic en el icono para agregar una tabla</a:t>
            </a:r>
            <a:endParaRPr lang="ca-ES"/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id="{0FE0BCFB-D303-C116-E0DE-CEB81916B44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513862" y="4946576"/>
            <a:ext cx="4810125" cy="139065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4"/>
                </a:solidFill>
                <a:latin typeface="Arial Rounded MT Bold" panose="020F070403050403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s-ES" sz="1800" kern="1200" spc="100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</p:txBody>
      </p:sp>
      <p:sp>
        <p:nvSpPr>
          <p:cNvPr id="16" name="Marcador de texto 13">
            <a:extLst>
              <a:ext uri="{FF2B5EF4-FFF2-40B4-BE49-F238E27FC236}">
                <a16:creationId xmlns:a16="http://schemas.microsoft.com/office/drawing/2014/main" id="{51FEA5A9-1DEC-F57F-2960-73A600E6C28B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577640" y="4946576"/>
            <a:ext cx="5063671" cy="1390650"/>
          </a:xfrm>
        </p:spPr>
        <p:txBody>
          <a:bodyPr/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800">
                <a:solidFill>
                  <a:schemeClr val="accent2"/>
                </a:solidFill>
                <a:latin typeface="Arial Rounded MT Bold" panose="020F0704030504030204" pitchFamily="34" charset="0"/>
              </a:defRPr>
            </a:lvl1pPr>
            <a:lvl2pPr marL="0" indent="0">
              <a:spcBef>
                <a:spcPts val="0"/>
              </a:spcBef>
              <a:spcAft>
                <a:spcPts val="0"/>
              </a:spcAft>
              <a:buNone/>
              <a:defRPr lang="es-ES" sz="1800" kern="1200" spc="100" baseline="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</a:lstStyle>
          <a:p>
            <a:pPr lvl="0"/>
            <a:r>
              <a:rPr lang="es-ES" noProof="0"/>
              <a:t>Haga clic para modificar los estilos de texto del patrón</a:t>
            </a:r>
          </a:p>
          <a:p>
            <a:pPr lvl="1"/>
            <a:r>
              <a:rPr lang="es-ES" noProof="0"/>
              <a:t>Segundo nivel</a:t>
            </a:r>
          </a:p>
        </p:txBody>
      </p:sp>
    </p:spTree>
    <p:extLst>
      <p:ext uri="{BB962C8B-B14F-4D97-AF65-F5344CB8AC3E}">
        <p14:creationId xmlns:p14="http://schemas.microsoft.com/office/powerpoint/2010/main" val="890972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DAE9BEB2-3C76-32C7-823F-F9FD3C7AF5EE}"/>
              </a:ext>
            </a:extLst>
          </p:cNvPr>
          <p:cNvSpPr/>
          <p:nvPr userDrawn="1"/>
        </p:nvSpPr>
        <p:spPr>
          <a:xfrm>
            <a:off x="648511" y="654996"/>
            <a:ext cx="10882008" cy="5538281"/>
          </a:xfrm>
          <a:prstGeom prst="roundRect">
            <a:avLst>
              <a:gd name="adj" fmla="val 58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DF6911F-247A-6237-5BEB-E9C98068E3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631" y="1768896"/>
            <a:ext cx="5980888" cy="18440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7000">
                <a:solidFill>
                  <a:schemeClr val="accent1"/>
                </a:solidFill>
              </a:defRPr>
            </a:lvl1pPr>
          </a:lstStyle>
          <a:p>
            <a:r>
              <a:rPr lang="ca-ES" noProof="0" dirty="0"/>
              <a:t>Espai Secció1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23B3F6B1-F519-02E1-210D-6EED366BB8F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86153" y="4112868"/>
            <a:ext cx="5921906" cy="1161659"/>
          </a:xfrm>
        </p:spPr>
        <p:txBody>
          <a:bodyPr>
            <a:noAutofit/>
          </a:bodyPr>
          <a:lstStyle>
            <a:lvl1pPr marL="0" indent="0" algn="l">
              <a:buNone/>
              <a:defRPr sz="3300" spc="0" baseline="0">
                <a:solidFill>
                  <a:schemeClr val="accent1"/>
                </a:solidFill>
                <a:latin typeface="Arial Rounded MT Bold" panose="020F07040305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noProof="0" dirty="0"/>
              <a:t>Subtítol portada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C1650E10-79F0-5459-E369-8A847A0DD1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894124" y="167177"/>
            <a:ext cx="1002186" cy="1002186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38FC8435-7F6F-1180-E973-C69BCCB7E7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>
            <a:off x="11786946" y="4927205"/>
            <a:ext cx="405054" cy="813931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16" name="Gráfico 14">
            <a:extLst>
              <a:ext uri="{FF2B5EF4-FFF2-40B4-BE49-F238E27FC236}">
                <a16:creationId xmlns:a16="http://schemas.microsoft.com/office/drawing/2014/main" id="{AC7BBDED-52AA-A6B6-EE87-F2720188C75C}"/>
              </a:ext>
            </a:extLst>
          </p:cNvPr>
          <p:cNvSpPr/>
          <p:nvPr/>
        </p:nvSpPr>
        <p:spPr>
          <a:xfrm rot="180000" flipH="1">
            <a:off x="781852" y="2396857"/>
            <a:ext cx="4759509" cy="3659964"/>
          </a:xfrm>
          <a:custGeom>
            <a:avLst/>
            <a:gdLst>
              <a:gd name="csX0" fmla="*/ 4484572 w 4759509"/>
              <a:gd name="csY0" fmla="*/ 0 h 3659964"/>
              <a:gd name="csX1" fmla="*/ 3384962 w 4759509"/>
              <a:gd name="csY1" fmla="*/ 3384961 h 3659964"/>
              <a:gd name="csX2" fmla="*/ 0 w 4759509"/>
              <a:gd name="csY2" fmla="*/ 2285352 h 3659964"/>
              <a:gd name="csX3" fmla="*/ 4484572 w 4759509"/>
              <a:gd name="csY3" fmla="*/ 0 h 365996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759509" h="3659964">
                <a:moveTo>
                  <a:pt x="4484572" y="0"/>
                </a:moveTo>
                <a:cubicBezTo>
                  <a:pt x="5115744" y="1238340"/>
                  <a:pt x="4623302" y="2754142"/>
                  <a:pt x="3384962" y="3384961"/>
                </a:cubicBezTo>
                <a:cubicBezTo>
                  <a:pt x="2146622" y="4016134"/>
                  <a:pt x="631172" y="3524045"/>
                  <a:pt x="0" y="2285352"/>
                </a:cubicBezTo>
                <a:lnTo>
                  <a:pt x="4484572" y="0"/>
                </a:lnTo>
                <a:close/>
              </a:path>
            </a:pathLst>
          </a:custGeom>
          <a:noFill/>
          <a:ln w="34925" cap="flat">
            <a:solidFill>
              <a:schemeClr val="accent2"/>
            </a:solidFill>
            <a:prstDash val="solid"/>
            <a:miter/>
          </a:ln>
        </p:spPr>
        <p:txBody>
          <a:bodyPr/>
          <a:lstStyle/>
          <a:p>
            <a:endParaRPr lang="ca-ES"/>
          </a:p>
        </p:txBody>
      </p:sp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401673-15C5-94D0-2002-08A64B449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3298" y="136524"/>
            <a:ext cx="4814240" cy="60563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7257875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áfico 5">
            <a:extLst>
              <a:ext uri="{FF2B5EF4-FFF2-40B4-BE49-F238E27FC236}">
                <a16:creationId xmlns:a16="http://schemas.microsoft.com/office/drawing/2014/main" id="{03AB1407-E688-33FB-7479-D69A4F9187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136641" y="1826559"/>
            <a:ext cx="813695" cy="813695"/>
          </a:xfrm>
          <a:prstGeom prst="rect">
            <a:avLst/>
          </a:prstGeom>
        </p:spPr>
      </p:pic>
      <p:sp>
        <p:nvSpPr>
          <p:cNvPr id="7" name="Rectángulo: esquinas redondeadas 6">
            <a:extLst>
              <a:ext uri="{FF2B5EF4-FFF2-40B4-BE49-F238E27FC236}">
                <a16:creationId xmlns:a16="http://schemas.microsoft.com/office/drawing/2014/main" id="{25FE890A-C527-998A-4135-B915FC5EF421}"/>
              </a:ext>
            </a:extLst>
          </p:cNvPr>
          <p:cNvSpPr/>
          <p:nvPr userDrawn="1"/>
        </p:nvSpPr>
        <p:spPr>
          <a:xfrm>
            <a:off x="648511" y="654996"/>
            <a:ext cx="10882008" cy="5538281"/>
          </a:xfrm>
          <a:prstGeom prst="roundRect">
            <a:avLst>
              <a:gd name="adj" fmla="val 584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4BFC393-6E0A-53EB-3461-0B79AE4657F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161365" y="4380796"/>
            <a:ext cx="974764" cy="974764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7A7FC70D-39CE-3B81-8796-A426BE94BD7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3909710">
            <a:off x="2432427" y="-512366"/>
            <a:ext cx="1218240" cy="97092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F1F082BD-46C3-BD26-2796-22C240C2C5C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473715" y="2852191"/>
            <a:ext cx="3258503" cy="1320165"/>
          </a:xfrm>
          <a:prstGeom prst="rect">
            <a:avLst/>
          </a:prstGeom>
        </p:spPr>
      </p:pic>
      <p:sp>
        <p:nvSpPr>
          <p:cNvPr id="17" name="Marcador de texto 16">
            <a:extLst>
              <a:ext uri="{FF2B5EF4-FFF2-40B4-BE49-F238E27FC236}">
                <a16:creationId xmlns:a16="http://schemas.microsoft.com/office/drawing/2014/main" id="{D380FB1D-FDE9-C3BD-9021-DF5732C143D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764467" y="4995335"/>
            <a:ext cx="6663066" cy="197426"/>
          </a:xfrm>
        </p:spPr>
        <p:txBody>
          <a:bodyPr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900">
                <a:solidFill>
                  <a:schemeClr val="bg1"/>
                </a:solidFill>
              </a:defRPr>
            </a:lvl1pPr>
            <a:lvl2pPr algn="ctr">
              <a:buNone/>
              <a:defRPr sz="1400">
                <a:solidFill>
                  <a:schemeClr val="accent2"/>
                </a:solidFill>
              </a:defRPr>
            </a:lvl2pPr>
            <a:lvl3pPr algn="ctr">
              <a:buNone/>
              <a:defRPr sz="1200">
                <a:solidFill>
                  <a:schemeClr val="accent2"/>
                </a:solidFill>
              </a:defRPr>
            </a:lvl3pPr>
            <a:lvl4pPr algn="ctr">
              <a:buNone/>
              <a:defRPr sz="1100">
                <a:solidFill>
                  <a:schemeClr val="accent2"/>
                </a:solidFill>
              </a:defRPr>
            </a:lvl4pPr>
            <a:lvl5pPr algn="ctr">
              <a:buNone/>
              <a:defRPr sz="1100">
                <a:solidFill>
                  <a:schemeClr val="accent2"/>
                </a:solidFill>
              </a:defRPr>
            </a:lvl5pPr>
          </a:lstStyle>
          <a:p>
            <a:pPr lvl="0"/>
            <a:r>
              <a:rPr lang="es-ES" noProof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537071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5347CC8-CBAC-63AA-40F1-F01D6451A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2E35E-5CEF-4F7A-B3D0-BB9E7495AF98}" type="datetimeFigureOut">
              <a:rPr lang="es-ES" smtClean="0"/>
              <a:t>05/03/2026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AB1C8A00-5B0C-5CA1-27EB-81A74795CD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E4D139E-B09E-2B91-1145-1DCAF45EA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9568B-E5C2-45CF-8A63-531BFF4622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0613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seño personalizad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DAE9BEB2-3C76-32C7-823F-F9FD3C7AF5EE}"/>
              </a:ext>
            </a:extLst>
          </p:cNvPr>
          <p:cNvSpPr/>
          <p:nvPr userDrawn="1"/>
        </p:nvSpPr>
        <p:spPr>
          <a:xfrm>
            <a:off x="648511" y="654996"/>
            <a:ext cx="10882008" cy="5538281"/>
          </a:xfrm>
          <a:prstGeom prst="roundRect">
            <a:avLst>
              <a:gd name="adj" fmla="val 58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DF6911F-247A-6237-5BEB-E9C98068E3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631" y="1768896"/>
            <a:ext cx="5980888" cy="18440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7000">
                <a:solidFill>
                  <a:schemeClr val="accent1"/>
                </a:solidFill>
              </a:defRPr>
            </a:lvl1pPr>
          </a:lstStyle>
          <a:p>
            <a:r>
              <a:rPr lang="ca-ES" noProof="0" dirty="0"/>
              <a:t>Espai Secció1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23B3F6B1-F519-02E1-210D-6EED366BB8F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86153" y="4112868"/>
            <a:ext cx="5921906" cy="1161659"/>
          </a:xfrm>
        </p:spPr>
        <p:txBody>
          <a:bodyPr>
            <a:noAutofit/>
          </a:bodyPr>
          <a:lstStyle>
            <a:lvl1pPr marL="0" indent="0" algn="l">
              <a:buNone/>
              <a:defRPr sz="3300" spc="0" baseline="0">
                <a:solidFill>
                  <a:schemeClr val="accent1"/>
                </a:solidFill>
                <a:latin typeface="Arial Rounded MT Bold" panose="020F07040305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noProof="0" dirty="0"/>
              <a:t>Subtítol portada</a:t>
            </a:r>
          </a:p>
        </p:txBody>
      </p:sp>
      <p:sp>
        <p:nvSpPr>
          <p:cNvPr id="4" name="Gráfico 11">
            <a:extLst>
              <a:ext uri="{FF2B5EF4-FFF2-40B4-BE49-F238E27FC236}">
                <a16:creationId xmlns:a16="http://schemas.microsoft.com/office/drawing/2014/main" id="{C1650E10-79F0-5459-E369-8A847A0DD10B}"/>
              </a:ext>
            </a:extLst>
          </p:cNvPr>
          <p:cNvSpPr/>
          <p:nvPr userDrawn="1"/>
        </p:nvSpPr>
        <p:spPr>
          <a:xfrm flipH="1">
            <a:off x="962560" y="1556951"/>
            <a:ext cx="4367166" cy="4367166"/>
          </a:xfrm>
          <a:custGeom>
            <a:avLst/>
            <a:gdLst>
              <a:gd name="csX0" fmla="*/ 318604 w 1004008"/>
              <a:gd name="csY0" fmla="*/ 0 h 1004008"/>
              <a:gd name="csX1" fmla="*/ 614613 w 1004008"/>
              <a:gd name="csY1" fmla="*/ 259657 h 1004008"/>
              <a:gd name="csX2" fmla="*/ 1004008 w 1004008"/>
              <a:gd name="csY2" fmla="*/ 318604 h 1004008"/>
              <a:gd name="csX3" fmla="*/ 744351 w 1004008"/>
              <a:gd name="csY3" fmla="*/ 614613 h 1004008"/>
              <a:gd name="csX4" fmla="*/ 685404 w 1004008"/>
              <a:gd name="csY4" fmla="*/ 1004008 h 1004008"/>
              <a:gd name="csX5" fmla="*/ 389395 w 1004008"/>
              <a:gd name="csY5" fmla="*/ 744351 h 1004008"/>
              <a:gd name="csX6" fmla="*/ 0 w 1004008"/>
              <a:gd name="csY6" fmla="*/ 685404 h 1004008"/>
              <a:gd name="csX7" fmla="*/ 259657 w 1004008"/>
              <a:gd name="csY7" fmla="*/ 389395 h 1004008"/>
              <a:gd name="csX8" fmla="*/ 318604 w 1004008"/>
              <a:gd name="csY8" fmla="*/ 0 h 1004008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1004008" h="1004008">
                <a:moveTo>
                  <a:pt x="318604" y="0"/>
                </a:moveTo>
                <a:lnTo>
                  <a:pt x="614613" y="259657"/>
                </a:lnTo>
                <a:lnTo>
                  <a:pt x="1004008" y="318604"/>
                </a:lnTo>
                <a:lnTo>
                  <a:pt x="744351" y="614613"/>
                </a:lnTo>
                <a:lnTo>
                  <a:pt x="685404" y="1004008"/>
                </a:lnTo>
                <a:lnTo>
                  <a:pt x="389395" y="744351"/>
                </a:lnTo>
                <a:lnTo>
                  <a:pt x="0" y="685404"/>
                </a:lnTo>
                <a:lnTo>
                  <a:pt x="259657" y="389395"/>
                </a:lnTo>
                <a:lnTo>
                  <a:pt x="318604" y="0"/>
                </a:lnTo>
                <a:close/>
              </a:path>
            </a:pathLst>
          </a:custGeom>
          <a:noFill/>
          <a:ln w="34925" cap="flat">
            <a:solidFill>
              <a:schemeClr val="accent2"/>
            </a:solidFill>
            <a:prstDash val="solid"/>
            <a:miter/>
          </a:ln>
        </p:spPr>
        <p:txBody>
          <a:bodyPr/>
          <a:lstStyle/>
          <a:p>
            <a:endParaRPr lang="ca-ES"/>
          </a:p>
        </p:txBody>
      </p:sp>
      <p:pic>
        <p:nvPicPr>
          <p:cNvPr id="20" name="Gráfico 19">
            <a:extLst>
              <a:ext uri="{FF2B5EF4-FFF2-40B4-BE49-F238E27FC236}">
                <a16:creationId xmlns:a16="http://schemas.microsoft.com/office/drawing/2014/main" id="{38FC8435-7F6F-1180-E973-C69BCCB7E7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0235"/>
          <a:stretch>
            <a:fillRect/>
          </a:stretch>
        </p:blipFill>
        <p:spPr>
          <a:xfrm>
            <a:off x="11786946" y="4927205"/>
            <a:ext cx="405054" cy="813931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401673-15C5-94D0-2002-08A64B449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3298" y="136524"/>
            <a:ext cx="4814240" cy="60563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 dirty="0"/>
          </a:p>
        </p:txBody>
      </p:sp>
      <p:pic>
        <p:nvPicPr>
          <p:cNvPr id="6" name="Gráfico 5">
            <a:extLst>
              <a:ext uri="{FF2B5EF4-FFF2-40B4-BE49-F238E27FC236}">
                <a16:creationId xmlns:a16="http://schemas.microsoft.com/office/drawing/2014/main" id="{6361B641-8ED4-575E-8AAA-FE8E1B1C7B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flipH="1">
            <a:off x="7894124" y="167177"/>
            <a:ext cx="1002186" cy="1002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90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seño personalizad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DAE9BEB2-3C76-32C7-823F-F9FD3C7AF5EE}"/>
              </a:ext>
            </a:extLst>
          </p:cNvPr>
          <p:cNvSpPr/>
          <p:nvPr userDrawn="1"/>
        </p:nvSpPr>
        <p:spPr>
          <a:xfrm>
            <a:off x="648511" y="654996"/>
            <a:ext cx="10882008" cy="5538281"/>
          </a:xfrm>
          <a:prstGeom prst="roundRect">
            <a:avLst>
              <a:gd name="adj" fmla="val 584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DF6911F-247A-6237-5BEB-E9C98068E3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49631" y="1768896"/>
            <a:ext cx="5980888" cy="1844099"/>
          </a:xfrm>
        </p:spPr>
        <p:txBody>
          <a:bodyPr anchor="t">
            <a:noAutofit/>
          </a:bodyPr>
          <a:lstStyle>
            <a:lvl1pPr>
              <a:lnSpc>
                <a:spcPct val="80000"/>
              </a:lnSpc>
              <a:defRPr sz="7000">
                <a:solidFill>
                  <a:schemeClr val="accent1"/>
                </a:solidFill>
              </a:defRPr>
            </a:lvl1pPr>
          </a:lstStyle>
          <a:p>
            <a:r>
              <a:rPr lang="ca-ES" noProof="0" dirty="0"/>
              <a:t>Espai Secció1</a:t>
            </a:r>
          </a:p>
        </p:txBody>
      </p:sp>
      <p:sp>
        <p:nvSpPr>
          <p:cNvPr id="11" name="Subtítulo 2">
            <a:extLst>
              <a:ext uri="{FF2B5EF4-FFF2-40B4-BE49-F238E27FC236}">
                <a16:creationId xmlns:a16="http://schemas.microsoft.com/office/drawing/2014/main" id="{23B3F6B1-F519-02E1-210D-6EED366BB8F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586153" y="4112868"/>
            <a:ext cx="5921906" cy="1161659"/>
          </a:xfrm>
        </p:spPr>
        <p:txBody>
          <a:bodyPr>
            <a:noAutofit/>
          </a:bodyPr>
          <a:lstStyle>
            <a:lvl1pPr marL="0" indent="0" algn="l">
              <a:buNone/>
              <a:defRPr sz="3300" spc="0" baseline="0">
                <a:solidFill>
                  <a:schemeClr val="accent1"/>
                </a:solidFill>
                <a:latin typeface="Arial Rounded MT Bold" panose="020F07040305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a-ES" noProof="0" dirty="0"/>
              <a:t>Subtítol portada</a:t>
            </a:r>
          </a:p>
        </p:txBody>
      </p:sp>
      <p:pic>
        <p:nvPicPr>
          <p:cNvPr id="12" name="Gráfico 11">
            <a:extLst>
              <a:ext uri="{FF2B5EF4-FFF2-40B4-BE49-F238E27FC236}">
                <a16:creationId xmlns:a16="http://schemas.microsoft.com/office/drawing/2014/main" id="{C1650E10-79F0-5459-E369-8A847A0DD1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7894124" y="167177"/>
            <a:ext cx="1002186" cy="1002186"/>
          </a:xfrm>
          <a:prstGeom prst="rect">
            <a:avLst/>
          </a:prstGeom>
        </p:spPr>
      </p:pic>
      <p:pic>
        <p:nvPicPr>
          <p:cNvPr id="20" name="Gráfico 19">
            <a:extLst>
              <a:ext uri="{FF2B5EF4-FFF2-40B4-BE49-F238E27FC236}">
                <a16:creationId xmlns:a16="http://schemas.microsoft.com/office/drawing/2014/main" id="{38FC8435-7F6F-1180-E973-C69BCCB7E774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>
            <a:off x="11786946" y="4927205"/>
            <a:ext cx="405054" cy="813931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10" name="Marcador de posición de imagen 9">
            <a:extLst>
              <a:ext uri="{FF2B5EF4-FFF2-40B4-BE49-F238E27FC236}">
                <a16:creationId xmlns:a16="http://schemas.microsoft.com/office/drawing/2014/main" id="{B1401673-15C5-94D0-2002-08A64B449DC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83298" y="136524"/>
            <a:ext cx="4814240" cy="6056313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6B4EE59-0BA8-2793-4D03-0F4A9AF31CEA}"/>
              </a:ext>
            </a:extLst>
          </p:cNvPr>
          <p:cNvSpPr/>
          <p:nvPr userDrawn="1"/>
        </p:nvSpPr>
        <p:spPr>
          <a:xfrm>
            <a:off x="976185" y="1297460"/>
            <a:ext cx="4633783" cy="4633783"/>
          </a:xfrm>
          <a:prstGeom prst="ellipse">
            <a:avLst/>
          </a:prstGeom>
          <a:noFill/>
          <a:ln w="34925"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9326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Marcador de texto 40">
            <a:extLst>
              <a:ext uri="{FF2B5EF4-FFF2-40B4-BE49-F238E27FC236}">
                <a16:creationId xmlns:a16="http://schemas.microsoft.com/office/drawing/2014/main" id="{51D18E0F-F6DF-6B77-12E0-60EA22FA76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104350" y="1593597"/>
            <a:ext cx="7230675" cy="1725906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</a:t>
            </a:r>
            <a:br>
              <a:rPr lang="ca-ES" noProof="0" dirty="0"/>
            </a:br>
            <a:r>
              <a:rPr lang="ca-ES" noProof="0" dirty="0"/>
              <a:t>al titular</a:t>
            </a:r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/>
              <a:t>Diapositiva amb text 01</a:t>
            </a:r>
          </a:p>
        </p:txBody>
      </p:sp>
      <p:pic>
        <p:nvPicPr>
          <p:cNvPr id="38" name="Gráfico 37">
            <a:extLst>
              <a:ext uri="{FF2B5EF4-FFF2-40B4-BE49-F238E27FC236}">
                <a16:creationId xmlns:a16="http://schemas.microsoft.com/office/drawing/2014/main" id="{16083FF6-981C-F812-67F5-56D31900B4A8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 rot="5400000">
            <a:off x="7167772" y="956925"/>
            <a:ext cx="418155" cy="840257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43" name="Marcador de texto 42">
            <a:extLst>
              <a:ext uri="{FF2B5EF4-FFF2-40B4-BE49-F238E27FC236}">
                <a16:creationId xmlns:a16="http://schemas.microsoft.com/office/drawing/2014/main" id="{44CFFA88-3F90-1586-AB2E-FCEAAC27D0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16841" y="3598076"/>
            <a:ext cx="6658432" cy="2116137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pic>
        <p:nvPicPr>
          <p:cNvPr id="39" name="Gráfico 38">
            <a:extLst>
              <a:ext uri="{FF2B5EF4-FFF2-40B4-BE49-F238E27FC236}">
                <a16:creationId xmlns:a16="http://schemas.microsoft.com/office/drawing/2014/main" id="{954B1417-7647-2174-1924-5165F216EE9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 rot="19308910">
            <a:off x="9441627" y="2657287"/>
            <a:ext cx="646519" cy="1299141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34670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Marcador de texto 40">
            <a:extLst>
              <a:ext uri="{FF2B5EF4-FFF2-40B4-BE49-F238E27FC236}">
                <a16:creationId xmlns:a16="http://schemas.microsoft.com/office/drawing/2014/main" id="{51D18E0F-F6DF-6B77-12E0-60EA22FA76C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35209" y="1566702"/>
            <a:ext cx="3054403" cy="4753415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02</a:t>
            </a:r>
          </a:p>
        </p:txBody>
      </p:sp>
      <p:sp>
        <p:nvSpPr>
          <p:cNvPr id="43" name="Marcador de texto 42">
            <a:extLst>
              <a:ext uri="{FF2B5EF4-FFF2-40B4-BE49-F238E27FC236}">
                <a16:creationId xmlns:a16="http://schemas.microsoft.com/office/drawing/2014/main" id="{44CFFA88-3F90-1586-AB2E-FCEAAC27D00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76699" y="1746913"/>
            <a:ext cx="5827160" cy="3524535"/>
          </a:xfrm>
          <a:prstGeom prst="roundRect">
            <a:avLst>
              <a:gd name="adj" fmla="val 6629"/>
            </a:avLst>
          </a:prstGeom>
          <a:solidFill>
            <a:schemeClr val="accent1"/>
          </a:solidFill>
        </p:spPr>
        <p:txBody>
          <a:bodyPr lIns="216000" tIns="216000" rIns="216000" bIns="216000"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bg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pic>
        <p:nvPicPr>
          <p:cNvPr id="5" name="Gráfico 4">
            <a:extLst>
              <a:ext uri="{FF2B5EF4-FFF2-40B4-BE49-F238E27FC236}">
                <a16:creationId xmlns:a16="http://schemas.microsoft.com/office/drawing/2014/main" id="{1D9ECD11-945A-E23B-99B2-B2DA0AAD1B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155839" flipH="1">
            <a:off x="5291739" y="5092183"/>
            <a:ext cx="962783" cy="962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8659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ráfico 14">
            <a:extLst>
              <a:ext uri="{FF2B5EF4-FFF2-40B4-BE49-F238E27FC236}">
                <a16:creationId xmlns:a16="http://schemas.microsoft.com/office/drawing/2014/main" id="{12067BE0-D1D2-D1CF-259F-770E8DD869F0}"/>
              </a:ext>
            </a:extLst>
          </p:cNvPr>
          <p:cNvSpPr/>
          <p:nvPr userDrawn="1"/>
        </p:nvSpPr>
        <p:spPr>
          <a:xfrm flipH="1">
            <a:off x="651847" y="2471597"/>
            <a:ext cx="4212000" cy="4212000"/>
          </a:xfrm>
          <a:prstGeom prst="ellipse">
            <a:avLst/>
          </a:prstGeom>
          <a:noFill/>
          <a:ln w="34925" cap="flat">
            <a:solidFill>
              <a:schemeClr val="accent2"/>
            </a:solidFill>
            <a:prstDash val="solid"/>
            <a:miter/>
          </a:ln>
        </p:spPr>
        <p:txBody>
          <a:bodyPr/>
          <a:lstStyle/>
          <a:p>
            <a:endParaRPr lang="ca-ES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03</a:t>
            </a:r>
          </a:p>
        </p:txBody>
      </p:sp>
      <p:sp>
        <p:nvSpPr>
          <p:cNvPr id="4" name="Marcador de texto 40">
            <a:extLst>
              <a:ext uri="{FF2B5EF4-FFF2-40B4-BE49-F238E27FC236}">
                <a16:creationId xmlns:a16="http://schemas.microsoft.com/office/drawing/2014/main" id="{F12C8581-4C13-232F-4B50-492563649A9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729856" y="1593597"/>
            <a:ext cx="4953234" cy="1725906"/>
          </a:xfrm>
          <a:prstGeom prst="roundRect">
            <a:avLst>
              <a:gd name="adj" fmla="val 11350"/>
            </a:avLst>
          </a:prstGeom>
          <a:solidFill>
            <a:schemeClr val="accent1"/>
          </a:solidFill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bg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6" name="Marcador de texto 42">
            <a:extLst>
              <a:ext uri="{FF2B5EF4-FFF2-40B4-BE49-F238E27FC236}">
                <a16:creationId xmlns:a16="http://schemas.microsoft.com/office/drawing/2014/main" id="{540228CA-EE98-BEE3-3E58-2E4AA9BA23D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634528" y="3598076"/>
            <a:ext cx="5356379" cy="2639762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56F9807A-A584-677B-EBAE-05977227B84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9218937" flipH="1">
            <a:off x="4580556" y="1842067"/>
            <a:ext cx="1002186" cy="1002186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7D8ACD8B-460A-A43F-042C-A7097E3EBB2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235"/>
          <a:stretch>
            <a:fillRect/>
          </a:stretch>
        </p:blipFill>
        <p:spPr>
          <a:xfrm rot="19308910">
            <a:off x="10356028" y="2648233"/>
            <a:ext cx="646519" cy="1299141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11" name="Marcador de posición de imagen 9">
            <a:extLst>
              <a:ext uri="{FF2B5EF4-FFF2-40B4-BE49-F238E27FC236}">
                <a16:creationId xmlns:a16="http://schemas.microsoft.com/office/drawing/2014/main" id="{288C5535-00F0-B453-C922-093BD576A0C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77774" y="959667"/>
            <a:ext cx="4427145" cy="5884649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33635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: esquinas redondeadas 3">
            <a:extLst>
              <a:ext uri="{FF2B5EF4-FFF2-40B4-BE49-F238E27FC236}">
                <a16:creationId xmlns:a16="http://schemas.microsoft.com/office/drawing/2014/main" id="{19C51C66-60F9-D3E3-B20C-2BE318C47D43}"/>
              </a:ext>
            </a:extLst>
          </p:cNvPr>
          <p:cNvSpPr/>
          <p:nvPr userDrawn="1"/>
        </p:nvSpPr>
        <p:spPr>
          <a:xfrm>
            <a:off x="6573100" y="893852"/>
            <a:ext cx="4122299" cy="5506946"/>
          </a:xfrm>
          <a:prstGeom prst="roundRect">
            <a:avLst>
              <a:gd name="adj" fmla="val 497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04</a:t>
            </a:r>
          </a:p>
        </p:txBody>
      </p:sp>
      <p:sp>
        <p:nvSpPr>
          <p:cNvPr id="12" name="Gráfico 6">
            <a:extLst>
              <a:ext uri="{FF2B5EF4-FFF2-40B4-BE49-F238E27FC236}">
                <a16:creationId xmlns:a16="http://schemas.microsoft.com/office/drawing/2014/main" id="{56F9807A-A584-677B-EBAE-05977227B84E}"/>
              </a:ext>
            </a:extLst>
          </p:cNvPr>
          <p:cNvSpPr/>
          <p:nvPr/>
        </p:nvSpPr>
        <p:spPr>
          <a:xfrm rot="16200000">
            <a:off x="6050523" y="519254"/>
            <a:ext cx="5365897" cy="5365897"/>
          </a:xfrm>
          <a:custGeom>
            <a:avLst/>
            <a:gdLst>
              <a:gd name="csX0" fmla="*/ 1807278 w 5695224"/>
              <a:gd name="csY0" fmla="*/ 0 h 5695224"/>
              <a:gd name="csX1" fmla="*/ 3486387 w 5695224"/>
              <a:gd name="csY1" fmla="*/ 1472903 h 5695224"/>
              <a:gd name="csX2" fmla="*/ 5695224 w 5695224"/>
              <a:gd name="csY2" fmla="*/ 1807278 h 5695224"/>
              <a:gd name="csX3" fmla="*/ 4222321 w 5695224"/>
              <a:gd name="csY3" fmla="*/ 3486387 h 5695224"/>
              <a:gd name="csX4" fmla="*/ 3887947 w 5695224"/>
              <a:gd name="csY4" fmla="*/ 5695224 h 5695224"/>
              <a:gd name="csX5" fmla="*/ 2208838 w 5695224"/>
              <a:gd name="csY5" fmla="*/ 4222321 h 5695224"/>
              <a:gd name="csX6" fmla="*/ 0 w 5695224"/>
              <a:gd name="csY6" fmla="*/ 3887947 h 5695224"/>
              <a:gd name="csX7" fmla="*/ 1472903 w 5695224"/>
              <a:gd name="csY7" fmla="*/ 2208838 h 5695224"/>
              <a:gd name="csX8" fmla="*/ 1807278 w 5695224"/>
              <a:gd name="csY8" fmla="*/ 0 h 5695224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</a:cxnLst>
            <a:rect l="l" t="t" r="r" b="b"/>
            <a:pathLst>
              <a:path w="5695224" h="5695224">
                <a:moveTo>
                  <a:pt x="1807278" y="0"/>
                </a:moveTo>
                <a:lnTo>
                  <a:pt x="3486387" y="1472903"/>
                </a:lnTo>
                <a:lnTo>
                  <a:pt x="5695224" y="1807278"/>
                </a:lnTo>
                <a:lnTo>
                  <a:pt x="4222321" y="3486387"/>
                </a:lnTo>
                <a:lnTo>
                  <a:pt x="3887947" y="5695224"/>
                </a:lnTo>
                <a:lnTo>
                  <a:pt x="2208838" y="4222321"/>
                </a:lnTo>
                <a:lnTo>
                  <a:pt x="0" y="3887947"/>
                </a:lnTo>
                <a:lnTo>
                  <a:pt x="1472903" y="2208838"/>
                </a:lnTo>
                <a:lnTo>
                  <a:pt x="1807278" y="0"/>
                </a:lnTo>
                <a:close/>
              </a:path>
            </a:pathLst>
          </a:custGeom>
          <a:noFill/>
          <a:ln w="44450" cap="flat">
            <a:solidFill>
              <a:schemeClr val="accent2"/>
            </a:solidFill>
            <a:prstDash val="solid"/>
            <a:miter/>
          </a:ln>
        </p:spPr>
        <p:txBody>
          <a:bodyPr/>
          <a:lstStyle/>
          <a:p>
            <a:endParaRPr lang="ca-ES"/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7D8ACD8B-460A-A43F-042C-A7097E3EBB2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235"/>
          <a:stretch>
            <a:fillRect/>
          </a:stretch>
        </p:blipFill>
        <p:spPr>
          <a:xfrm>
            <a:off x="6165410" y="5168978"/>
            <a:ext cx="407690" cy="819229"/>
          </a:xfrm>
          <a:custGeom>
            <a:avLst/>
            <a:gdLst>
              <a:gd name="csX0" fmla="*/ 0 w 405054"/>
              <a:gd name="csY0" fmla="*/ 0 h 813931"/>
              <a:gd name="csX1" fmla="*/ 405054 w 405054"/>
              <a:gd name="csY1" fmla="*/ 0 h 813931"/>
              <a:gd name="csX2" fmla="*/ 405054 w 405054"/>
              <a:gd name="csY2" fmla="*/ 813931 h 813931"/>
              <a:gd name="csX3" fmla="*/ 0 w 405054"/>
              <a:gd name="csY3" fmla="*/ 813931 h 813931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</a:cxnLst>
            <a:rect l="l" t="t" r="r" b="b"/>
            <a:pathLst>
              <a:path w="405054" h="813931">
                <a:moveTo>
                  <a:pt x="0" y="0"/>
                </a:moveTo>
                <a:lnTo>
                  <a:pt x="405054" y="0"/>
                </a:lnTo>
                <a:lnTo>
                  <a:pt x="405054" y="813931"/>
                </a:lnTo>
                <a:lnTo>
                  <a:pt x="0" y="813931"/>
                </a:lnTo>
                <a:close/>
              </a:path>
            </a:pathLst>
          </a:custGeom>
        </p:spPr>
      </p:pic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3316" y="715676"/>
            <a:ext cx="4467270" cy="2208593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9" name="Marcador de texto 42">
            <a:extLst>
              <a:ext uri="{FF2B5EF4-FFF2-40B4-BE49-F238E27FC236}">
                <a16:creationId xmlns:a16="http://schemas.microsoft.com/office/drawing/2014/main" id="{53892AE6-54B6-C2CB-2A6F-9E1CA895DE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7507" y="3082030"/>
            <a:ext cx="4325199" cy="306029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sp>
        <p:nvSpPr>
          <p:cNvPr id="11" name="Marcador de posición de imagen 9">
            <a:extLst>
              <a:ext uri="{FF2B5EF4-FFF2-40B4-BE49-F238E27FC236}">
                <a16:creationId xmlns:a16="http://schemas.microsoft.com/office/drawing/2014/main" id="{288C5535-00F0-B453-C922-093BD576A0C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798934" y="708917"/>
            <a:ext cx="5763802" cy="5691882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612302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06B71F6-9EEA-0C7F-352E-5083C5AA98B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88119" y="893852"/>
            <a:ext cx="4107280" cy="5506946"/>
          </a:xfrm>
          <a:prstGeom prst="roundRect">
            <a:avLst>
              <a:gd name="adj" fmla="val 4434"/>
            </a:avLst>
          </a:prstGeom>
          <a:solidFill>
            <a:schemeClr val="accent1"/>
          </a:solidFill>
        </p:spPr>
        <p:txBody>
          <a:bodyPr/>
          <a:lstStyle>
            <a:lvl1pPr>
              <a:buNone/>
              <a:defRPr sz="100">
                <a:solidFill>
                  <a:schemeClr val="accent1">
                    <a:alpha val="0"/>
                  </a:schemeClr>
                </a:solidFill>
              </a:defRPr>
            </a:lvl1pPr>
            <a:lvl2pPr>
              <a:buNone/>
              <a:defRPr sz="100">
                <a:solidFill>
                  <a:schemeClr val="accent1">
                    <a:alpha val="0"/>
                  </a:schemeClr>
                </a:solidFill>
              </a:defRPr>
            </a:lvl2pPr>
            <a:lvl3pPr>
              <a:buNone/>
              <a:defRPr sz="100">
                <a:solidFill>
                  <a:schemeClr val="accent1">
                    <a:alpha val="0"/>
                  </a:schemeClr>
                </a:solidFill>
              </a:defRPr>
            </a:lvl3pPr>
            <a:lvl4pPr>
              <a:buNone/>
              <a:defRPr sz="100">
                <a:solidFill>
                  <a:schemeClr val="accent1">
                    <a:alpha val="0"/>
                  </a:schemeClr>
                </a:solidFill>
              </a:defRPr>
            </a:lvl4pPr>
            <a:lvl5pPr>
              <a:buNone/>
              <a:defRPr sz="100">
                <a:solidFill>
                  <a:schemeClr val="accent1">
                    <a:alpha val="0"/>
                  </a:schemeClr>
                </a:solidFill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 dirty="0"/>
          </a:p>
        </p:txBody>
      </p:sp>
      <p:pic>
        <p:nvPicPr>
          <p:cNvPr id="34" name="Gráfico 33">
            <a:extLst>
              <a:ext uri="{FF2B5EF4-FFF2-40B4-BE49-F238E27FC236}">
                <a16:creationId xmlns:a16="http://schemas.microsoft.com/office/drawing/2014/main" id="{955BF5AC-A78D-2AF3-4C0C-3595BD1E16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910888" y="208270"/>
            <a:ext cx="651848" cy="257067"/>
          </a:xfrm>
          <a:prstGeom prst="rect">
            <a:avLst/>
          </a:prstGeom>
        </p:spPr>
      </p:pic>
      <p:sp>
        <p:nvSpPr>
          <p:cNvPr id="36" name="Marcador de texto 35">
            <a:extLst>
              <a:ext uri="{FF2B5EF4-FFF2-40B4-BE49-F238E27FC236}">
                <a16:creationId xmlns:a16="http://schemas.microsoft.com/office/drawing/2014/main" id="{5F181EB1-5DDB-957E-2CAA-11AFCE4A938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2108" y="256767"/>
            <a:ext cx="7322854" cy="276343"/>
          </a:xfrm>
        </p:spPr>
        <p:txBody>
          <a:bodyPr>
            <a:noAutofit/>
          </a:bodyPr>
          <a:lstStyle>
            <a:lvl1pPr>
              <a:buNone/>
              <a:defRPr sz="1300" cap="all" spc="10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2pPr>
            <a:lvl3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3pPr>
            <a:lvl4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4pPr>
            <a:lvl5pPr>
              <a:buNone/>
              <a:defRPr sz="1300" cap="all" baseline="0">
                <a:solidFill>
                  <a:srgbClr val="FF0000"/>
                </a:solidFill>
                <a:latin typeface="+mj-lt"/>
              </a:defRPr>
            </a:lvl5pPr>
          </a:lstStyle>
          <a:p>
            <a:pPr lvl="0"/>
            <a:r>
              <a:rPr lang="ca-ES" noProof="0" dirty="0"/>
              <a:t>Diapositiva amb text 04</a:t>
            </a:r>
          </a:p>
        </p:txBody>
      </p:sp>
      <p:sp>
        <p:nvSpPr>
          <p:cNvPr id="5" name="Marcador de texto 40">
            <a:extLst>
              <a:ext uri="{FF2B5EF4-FFF2-40B4-BE49-F238E27FC236}">
                <a16:creationId xmlns:a16="http://schemas.microsoft.com/office/drawing/2014/main" id="{BA1BE8BA-FF51-E03C-CC51-FEA311A1E58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253316" y="715676"/>
            <a:ext cx="4467270" cy="2208593"/>
          </a:xfrm>
          <a:prstGeom prst="roundRect">
            <a:avLst>
              <a:gd name="adj" fmla="val 0"/>
            </a:avLst>
          </a:prstGeom>
          <a:noFill/>
        </p:spPr>
        <p:txBody>
          <a:bodyPr wrap="square" lIns="252000" tIns="252000">
            <a:no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spcAft>
                <a:spcPts val="1200"/>
              </a:spcAft>
              <a:buNone/>
              <a:defRPr sz="4800" spc="50" baseline="0">
                <a:solidFill>
                  <a:schemeClr val="accent1"/>
                </a:solidFill>
                <a:latin typeface="+mj-lt"/>
              </a:defRPr>
            </a:lvl1pPr>
            <a:lvl2pPr>
              <a:buNone/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ca-ES" noProof="0" dirty="0"/>
              <a:t>Espai reservat per al titular</a:t>
            </a:r>
          </a:p>
        </p:txBody>
      </p:sp>
      <p:sp>
        <p:nvSpPr>
          <p:cNvPr id="9" name="Marcador de texto 42">
            <a:extLst>
              <a:ext uri="{FF2B5EF4-FFF2-40B4-BE49-F238E27FC236}">
                <a16:creationId xmlns:a16="http://schemas.microsoft.com/office/drawing/2014/main" id="{53892AE6-54B6-C2CB-2A6F-9E1CA895DEE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97507" y="3082030"/>
            <a:ext cx="4325199" cy="3060294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1200"/>
              </a:spcAft>
              <a:buNone/>
              <a:defRPr sz="1800" spc="100" baseline="0">
                <a:solidFill>
                  <a:schemeClr val="accent1"/>
                </a:solidFill>
              </a:defRPr>
            </a:lvl1pPr>
            <a:lvl2pPr>
              <a:buNone/>
              <a:defRPr sz="2000"/>
            </a:lvl2pPr>
            <a:lvl3pPr>
              <a:buNone/>
              <a:defRPr sz="1800"/>
            </a:lvl3pPr>
            <a:lvl4pPr>
              <a:buNone/>
              <a:defRPr sz="1600"/>
            </a:lvl4pPr>
            <a:lvl5pPr>
              <a:buNone/>
              <a:defRPr sz="1600"/>
            </a:lvl5pPr>
          </a:lstStyle>
          <a:p>
            <a:pPr lvl="0"/>
            <a:r>
              <a:rPr lang="ca-ES" noProof="0" dirty="0"/>
              <a:t>Espai reservat per a text</a:t>
            </a:r>
          </a:p>
        </p:txBody>
      </p:sp>
      <p:sp>
        <p:nvSpPr>
          <p:cNvPr id="11" name="Marcador de posición de imagen 9">
            <a:extLst>
              <a:ext uri="{FF2B5EF4-FFF2-40B4-BE49-F238E27FC236}">
                <a16:creationId xmlns:a16="http://schemas.microsoft.com/office/drawing/2014/main" id="{288C5535-00F0-B453-C922-093BD576A0C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813930" y="708917"/>
            <a:ext cx="5763802" cy="5691882"/>
          </a:xfrm>
        </p:spPr>
        <p:txBody>
          <a:bodyPr/>
          <a:lstStyle/>
          <a:p>
            <a:r>
              <a:rPr lang="es-ES"/>
              <a:t>Haga clic en el icono para agregar una imagen</a:t>
            </a:r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871432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3430202-E7A4-D876-B5ED-D136337A4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a-ES" noProof="0"/>
              <a:t>Haga</a:t>
            </a:r>
            <a:r>
              <a:rPr lang="ca-ES" noProof="0" dirty="0"/>
              <a:t> clic para modificar el estilo de </a:t>
            </a:r>
            <a:r>
              <a:rPr lang="ca-ES" noProof="0" dirty="0" err="1"/>
              <a:t>título</a:t>
            </a:r>
            <a:r>
              <a:rPr lang="ca-ES" noProof="0" dirty="0"/>
              <a:t> del </a:t>
            </a:r>
            <a:r>
              <a:rPr lang="ca-ES" noProof="0" dirty="0" err="1"/>
              <a:t>patrón</a:t>
            </a:r>
            <a:endParaRPr lang="ca-ES" noProof="0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BD55E81-5691-45F1-C97C-70F10A851C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a-ES" noProof="0"/>
              <a:t>Haga</a:t>
            </a:r>
            <a:r>
              <a:rPr lang="ca-ES" noProof="0" dirty="0"/>
              <a:t> clic para modificar los </a:t>
            </a:r>
            <a:r>
              <a:rPr lang="ca-ES" noProof="0" dirty="0" err="1"/>
              <a:t>estilos</a:t>
            </a:r>
            <a:r>
              <a:rPr lang="ca-ES" noProof="0" dirty="0"/>
              <a:t> de </a:t>
            </a:r>
            <a:r>
              <a:rPr lang="ca-ES" noProof="0" dirty="0" err="1"/>
              <a:t>texto</a:t>
            </a:r>
            <a:r>
              <a:rPr lang="ca-ES" noProof="0" dirty="0"/>
              <a:t> del </a:t>
            </a:r>
            <a:r>
              <a:rPr lang="ca-ES" noProof="0" dirty="0" err="1"/>
              <a:t>patrón</a:t>
            </a:r>
            <a:endParaRPr lang="ca-ES" noProof="0" dirty="0"/>
          </a:p>
          <a:p>
            <a:pPr lvl="1"/>
            <a:r>
              <a:rPr lang="ca-ES" noProof="0" dirty="0" err="1"/>
              <a:t>Segundo</a:t>
            </a:r>
            <a:r>
              <a:rPr lang="ca-ES" noProof="0" dirty="0"/>
              <a:t> </a:t>
            </a:r>
            <a:r>
              <a:rPr lang="ca-ES" noProof="0" dirty="0" err="1"/>
              <a:t>nivel</a:t>
            </a:r>
            <a:endParaRPr lang="ca-ES" noProof="0" dirty="0"/>
          </a:p>
          <a:p>
            <a:pPr lvl="2"/>
            <a:r>
              <a:rPr lang="ca-ES" noProof="0" dirty="0"/>
              <a:t>Tercer </a:t>
            </a:r>
            <a:r>
              <a:rPr lang="ca-ES" noProof="0" dirty="0" err="1"/>
              <a:t>nivel</a:t>
            </a:r>
            <a:endParaRPr lang="ca-ES" noProof="0" dirty="0"/>
          </a:p>
          <a:p>
            <a:pPr lvl="3"/>
            <a:r>
              <a:rPr lang="ca-ES" noProof="0" dirty="0" err="1"/>
              <a:t>Cuarto</a:t>
            </a:r>
            <a:r>
              <a:rPr lang="ca-ES" noProof="0" dirty="0"/>
              <a:t> </a:t>
            </a:r>
            <a:r>
              <a:rPr lang="ca-ES" noProof="0" dirty="0" err="1"/>
              <a:t>nivel</a:t>
            </a:r>
            <a:endParaRPr lang="ca-ES" noProof="0" dirty="0"/>
          </a:p>
          <a:p>
            <a:pPr lvl="4"/>
            <a:r>
              <a:rPr lang="ca-ES" noProof="0" dirty="0"/>
              <a:t>Quinto </a:t>
            </a:r>
            <a:r>
              <a:rPr lang="ca-ES" noProof="0" dirty="0" err="1"/>
              <a:t>nivel</a:t>
            </a:r>
            <a:endParaRPr lang="ca-ES" noProof="0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63AB45-FCCB-09FD-D474-14B7C8C699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412E35E-5CEF-4F7A-B3D0-BB9E7495AF98}" type="datetimeFigureOut">
              <a:rPr lang="ca-ES" noProof="0" smtClean="0"/>
              <a:t>05/03/2026</a:t>
            </a:fld>
            <a:endParaRPr lang="ca-ES" noProof="0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A11005-A7BD-4E79-6B0E-31D881BCB6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ca-ES" noProof="0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FF74F3D-6D79-CCB9-EC9F-2F0DA01902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2A9568B-E5C2-45CF-8A63-531BFF4622B7}" type="slidenum">
              <a:rPr lang="ca-ES" noProof="0" smtClean="0"/>
              <a:t>‹Nº›</a:t>
            </a:fld>
            <a:endParaRPr lang="ca-ES" noProof="0" dirty="0"/>
          </a:p>
        </p:txBody>
      </p:sp>
    </p:spTree>
    <p:extLst>
      <p:ext uri="{BB962C8B-B14F-4D97-AF65-F5344CB8AC3E}">
        <p14:creationId xmlns:p14="http://schemas.microsoft.com/office/powerpoint/2010/main" val="3804756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7" r:id="rId3"/>
    <p:sldLayoutId id="2147483678" r:id="rId4"/>
    <p:sldLayoutId id="2147483661" r:id="rId5"/>
    <p:sldLayoutId id="2147483662" r:id="rId6"/>
    <p:sldLayoutId id="2147483663" r:id="rId7"/>
    <p:sldLayoutId id="2147483664" r:id="rId8"/>
    <p:sldLayoutId id="2147483679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55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rial Rounded MT Bold" panose="020F07040305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image" Target="../media/image36.png"/><Relationship Id="rId3" Type="http://schemas.openxmlformats.org/officeDocument/2006/relationships/image" Target="../media/image26.emf"/><Relationship Id="rId7" Type="http://schemas.openxmlformats.org/officeDocument/2006/relationships/image" Target="../media/image30.emf"/><Relationship Id="rId12" Type="http://schemas.openxmlformats.org/officeDocument/2006/relationships/image" Target="../media/image35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9.emf"/><Relationship Id="rId11" Type="http://schemas.openxmlformats.org/officeDocument/2006/relationships/image" Target="../media/image34.emf"/><Relationship Id="rId5" Type="http://schemas.openxmlformats.org/officeDocument/2006/relationships/image" Target="../media/image28.emf"/><Relationship Id="rId10" Type="http://schemas.openxmlformats.org/officeDocument/2006/relationships/image" Target="../media/image33.emf"/><Relationship Id="rId4" Type="http://schemas.openxmlformats.org/officeDocument/2006/relationships/image" Target="../media/image27.emf"/><Relationship Id="rId9" Type="http://schemas.openxmlformats.org/officeDocument/2006/relationships/image" Target="../media/image32.emf"/><Relationship Id="rId14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image" Target="../media/image39.emf"/><Relationship Id="rId7" Type="http://schemas.openxmlformats.org/officeDocument/2006/relationships/image" Target="../media/image43.emf"/><Relationship Id="rId12" Type="http://schemas.openxmlformats.org/officeDocument/2006/relationships/image" Target="../media/image48.png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2.emf"/><Relationship Id="rId11" Type="http://schemas.openxmlformats.org/officeDocument/2006/relationships/image" Target="../media/image47.png"/><Relationship Id="rId5" Type="http://schemas.openxmlformats.org/officeDocument/2006/relationships/image" Target="../media/image41.emf"/><Relationship Id="rId10" Type="http://schemas.openxmlformats.org/officeDocument/2006/relationships/image" Target="../media/image46.emf"/><Relationship Id="rId4" Type="http://schemas.openxmlformats.org/officeDocument/2006/relationships/image" Target="../media/image40.emf"/><Relationship Id="rId9" Type="http://schemas.openxmlformats.org/officeDocument/2006/relationships/image" Target="../media/image4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3.png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10" Type="http://schemas.openxmlformats.org/officeDocument/2006/relationships/image" Target="../media/image66.png"/><Relationship Id="rId4" Type="http://schemas.openxmlformats.org/officeDocument/2006/relationships/image" Target="../media/image60.png"/><Relationship Id="rId9" Type="http://schemas.openxmlformats.org/officeDocument/2006/relationships/image" Target="../media/image6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0CC5A4-433C-6312-E568-3AF96BF173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arcador de posición de imagen 2" descr="Persona con playera azul y raqueta en la mano&#10;&#10;El contenido generado por IA puede ser incorrecto.">
            <a:extLst>
              <a:ext uri="{FF2B5EF4-FFF2-40B4-BE49-F238E27FC236}">
                <a16:creationId xmlns:a16="http://schemas.microsoft.com/office/drawing/2014/main" id="{CD0FA41C-3564-E483-94B3-B03144F3BED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83298" y="136524"/>
            <a:ext cx="4814240" cy="6362888"/>
          </a:xfrm>
        </p:spPr>
      </p:pic>
      <p:sp>
        <p:nvSpPr>
          <p:cNvPr id="4" name="Título 3">
            <a:extLst>
              <a:ext uri="{FF2B5EF4-FFF2-40B4-BE49-F238E27FC236}">
                <a16:creationId xmlns:a16="http://schemas.microsoft.com/office/drawing/2014/main" id="{39B531C5-7E8C-06DE-8A61-06B8C4E525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9156" y="2395918"/>
            <a:ext cx="5980888" cy="1844099"/>
          </a:xfrm>
        </p:spPr>
        <p:txBody>
          <a:bodyPr/>
          <a:lstStyle/>
          <a:p>
            <a:r>
              <a:rPr lang="ca-ES" dirty="0"/>
              <a:t>Bitllets </a:t>
            </a:r>
            <a:br>
              <a:rPr lang="ca-ES" dirty="0"/>
            </a:br>
            <a:r>
              <a:rPr lang="ca-ES" dirty="0"/>
              <a:t>La Grossa </a:t>
            </a:r>
          </a:p>
        </p:txBody>
      </p:sp>
    </p:spTree>
    <p:extLst>
      <p:ext uri="{BB962C8B-B14F-4D97-AF65-F5344CB8AC3E}">
        <p14:creationId xmlns:p14="http://schemas.microsoft.com/office/powerpoint/2010/main" val="2953100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169179D0-088B-AA7A-BB4B-6333452C8B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a-ES" sz="1600" noProof="0" dirty="0"/>
              <a:t>BITLLETS 2013 -2017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9B62828-15BE-B05B-4A12-04F2F710FC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262" r="7865" b="6004"/>
          <a:stretch/>
        </p:blipFill>
        <p:spPr>
          <a:xfrm>
            <a:off x="930761" y="1470090"/>
            <a:ext cx="7832239" cy="533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2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169179D0-088B-AA7A-BB4B-6333452C8B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a-ES" sz="1600" noProof="0" dirty="0"/>
              <a:t>BITLLETS 2018 -2025 </a:t>
            </a:r>
            <a:r>
              <a:rPr lang="ca-ES" sz="1800" b="1" noProof="0" dirty="0"/>
              <a:t>LA GROSSA DE CAP d’ANY</a:t>
            </a:r>
            <a:endParaRPr lang="ca-ES" sz="1600" b="1" noProof="0" dirty="0"/>
          </a:p>
        </p:txBody>
      </p:sp>
      <p:sp>
        <p:nvSpPr>
          <p:cNvPr id="2" name="Flecha: cheurón 1">
            <a:extLst>
              <a:ext uri="{FF2B5EF4-FFF2-40B4-BE49-F238E27FC236}">
                <a16:creationId xmlns:a16="http://schemas.microsoft.com/office/drawing/2014/main" id="{E30C1441-9122-EAF1-7297-DA49BDA0C225}"/>
              </a:ext>
            </a:extLst>
          </p:cNvPr>
          <p:cNvSpPr/>
          <p:nvPr/>
        </p:nvSpPr>
        <p:spPr>
          <a:xfrm>
            <a:off x="608783" y="3467100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2018</a:t>
            </a:r>
          </a:p>
        </p:txBody>
      </p:sp>
      <p:sp>
        <p:nvSpPr>
          <p:cNvPr id="3" name="Flecha: cheurón 2">
            <a:extLst>
              <a:ext uri="{FF2B5EF4-FFF2-40B4-BE49-F238E27FC236}">
                <a16:creationId xmlns:a16="http://schemas.microsoft.com/office/drawing/2014/main" id="{617AE038-BDC4-38CF-980E-9A0E1EFD7EF2}"/>
              </a:ext>
            </a:extLst>
          </p:cNvPr>
          <p:cNvSpPr/>
          <p:nvPr/>
        </p:nvSpPr>
        <p:spPr>
          <a:xfrm>
            <a:off x="1666058" y="3467099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4" name="Flecha: cheurón 3">
            <a:extLst>
              <a:ext uri="{FF2B5EF4-FFF2-40B4-BE49-F238E27FC236}">
                <a16:creationId xmlns:a16="http://schemas.microsoft.com/office/drawing/2014/main" id="{CD296E83-D7FA-E050-BF7C-6C379AC9E43E}"/>
              </a:ext>
            </a:extLst>
          </p:cNvPr>
          <p:cNvSpPr/>
          <p:nvPr/>
        </p:nvSpPr>
        <p:spPr>
          <a:xfrm>
            <a:off x="2723333" y="34670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2020</a:t>
            </a:r>
          </a:p>
        </p:txBody>
      </p:sp>
      <p:sp>
        <p:nvSpPr>
          <p:cNvPr id="5" name="Flecha: cheurón 4">
            <a:extLst>
              <a:ext uri="{FF2B5EF4-FFF2-40B4-BE49-F238E27FC236}">
                <a16:creationId xmlns:a16="http://schemas.microsoft.com/office/drawing/2014/main" id="{85E49D1F-1C18-526B-6693-851153CACD02}"/>
              </a:ext>
            </a:extLst>
          </p:cNvPr>
          <p:cNvSpPr/>
          <p:nvPr/>
        </p:nvSpPr>
        <p:spPr>
          <a:xfrm>
            <a:off x="3780608" y="34670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B7DBB4A5-96E9-A615-BFA4-03602C3687B8}"/>
              </a:ext>
            </a:extLst>
          </p:cNvPr>
          <p:cNvSpPr/>
          <p:nvPr/>
        </p:nvSpPr>
        <p:spPr>
          <a:xfrm>
            <a:off x="4837883" y="34670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031DA7DE-4D25-3586-34CE-7D3E1B7CF0D7}"/>
              </a:ext>
            </a:extLst>
          </p:cNvPr>
          <p:cNvSpPr/>
          <p:nvPr/>
        </p:nvSpPr>
        <p:spPr>
          <a:xfrm>
            <a:off x="5895158" y="34670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2023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42FF738D-2EAB-B96F-68F0-9822B9CBD204}"/>
              </a:ext>
            </a:extLst>
          </p:cNvPr>
          <p:cNvSpPr/>
          <p:nvPr/>
        </p:nvSpPr>
        <p:spPr>
          <a:xfrm>
            <a:off x="6952433" y="34670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2024</a:t>
            </a: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A655764F-2D6E-7335-1099-DC774235CF47}"/>
              </a:ext>
            </a:extLst>
          </p:cNvPr>
          <p:cNvSpPr/>
          <p:nvPr/>
        </p:nvSpPr>
        <p:spPr>
          <a:xfrm>
            <a:off x="7999366" y="3467097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2025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7748105-0542-D456-072F-C45DDD45BE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782" y="4160031"/>
            <a:ext cx="1749521" cy="1240045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9E2AA73-CC60-DC50-9814-8373FB95A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333" y="5471646"/>
            <a:ext cx="1719329" cy="123281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2654DDB3-54C2-5D1D-15E5-F5432A57D2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546" y="942077"/>
            <a:ext cx="1712308" cy="115663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4EB0552-8A6C-E93B-4E49-8CDB2033A7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2713" y="2162175"/>
            <a:ext cx="1712178" cy="1156631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4E2F7531-1291-7DBD-B4E2-D4F023682E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81079" y="4141730"/>
            <a:ext cx="1865672" cy="1309559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B5E5026D-2D31-CD8C-BC93-ECD52F6310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37607" y="5446601"/>
            <a:ext cx="1865671" cy="1348456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C0E83998-CEEF-57C6-A934-1A8214932ED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41515" y="2162175"/>
            <a:ext cx="1613186" cy="1129991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2A903B34-82CB-2126-0E4D-8503BEE7C2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40832" y="933016"/>
            <a:ext cx="1613185" cy="1131371"/>
          </a:xfrm>
          <a:prstGeom prst="rect">
            <a:avLst/>
          </a:prstGeom>
        </p:spPr>
      </p:pic>
      <p:pic>
        <p:nvPicPr>
          <p:cNvPr id="29" name="Imagen 28">
            <a:extLst>
              <a:ext uri="{FF2B5EF4-FFF2-40B4-BE49-F238E27FC236}">
                <a16:creationId xmlns:a16="http://schemas.microsoft.com/office/drawing/2014/main" id="{2497892C-24CE-0272-D796-1E4A7ACD56B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724412" y="4162711"/>
            <a:ext cx="1793879" cy="1226946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162E9D6A-A1E0-B92C-EAFC-94599D81D13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55944" y="2167308"/>
            <a:ext cx="1613185" cy="1145362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E5AE41F6-B88F-FD78-9BA2-319AA729C99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755944" y="944503"/>
            <a:ext cx="1613185" cy="1132190"/>
          </a:xfrm>
          <a:prstGeom prst="rect">
            <a:avLst/>
          </a:prstGeom>
        </p:spPr>
      </p:pic>
      <p:pic>
        <p:nvPicPr>
          <p:cNvPr id="35" name="Imagen 34">
            <a:extLst>
              <a:ext uri="{FF2B5EF4-FFF2-40B4-BE49-F238E27FC236}">
                <a16:creationId xmlns:a16="http://schemas.microsoft.com/office/drawing/2014/main" id="{241A3603-EE08-0A44-DED0-D37DE3045FC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743825" y="2098690"/>
            <a:ext cx="1712178" cy="1177906"/>
          </a:xfrm>
          <a:prstGeom prst="rect">
            <a:avLst/>
          </a:prstGeom>
        </p:spPr>
      </p:pic>
      <p:pic>
        <p:nvPicPr>
          <p:cNvPr id="37" name="Imagen 36">
            <a:extLst>
              <a:ext uri="{FF2B5EF4-FFF2-40B4-BE49-F238E27FC236}">
                <a16:creationId xmlns:a16="http://schemas.microsoft.com/office/drawing/2014/main" id="{AF2BDF00-CF52-75CF-7810-EF6417B4D49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865400" y="4160434"/>
            <a:ext cx="1712868" cy="118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844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169179D0-088B-AA7A-BB4B-6333452C8B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a-ES" sz="1600" noProof="0" dirty="0"/>
              <a:t>BITLLETS 2018 -2026 </a:t>
            </a:r>
            <a:r>
              <a:rPr lang="ca-ES" sz="1800" b="1" noProof="0" dirty="0"/>
              <a:t>LA GROSSA DE SANT JORDI</a:t>
            </a:r>
            <a:endParaRPr lang="ca-ES" sz="1600" b="1" noProof="0" dirty="0"/>
          </a:p>
        </p:txBody>
      </p:sp>
      <p:sp>
        <p:nvSpPr>
          <p:cNvPr id="2" name="Flecha: cheurón 1">
            <a:extLst>
              <a:ext uri="{FF2B5EF4-FFF2-40B4-BE49-F238E27FC236}">
                <a16:creationId xmlns:a16="http://schemas.microsoft.com/office/drawing/2014/main" id="{E30C1441-9122-EAF1-7297-DA49BDA0C225}"/>
              </a:ext>
            </a:extLst>
          </p:cNvPr>
          <p:cNvSpPr/>
          <p:nvPr/>
        </p:nvSpPr>
        <p:spPr>
          <a:xfrm>
            <a:off x="713558" y="3305175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2018</a:t>
            </a:r>
          </a:p>
        </p:txBody>
      </p:sp>
      <p:sp>
        <p:nvSpPr>
          <p:cNvPr id="3" name="Flecha: cheurón 2">
            <a:extLst>
              <a:ext uri="{FF2B5EF4-FFF2-40B4-BE49-F238E27FC236}">
                <a16:creationId xmlns:a16="http://schemas.microsoft.com/office/drawing/2014/main" id="{617AE038-BDC4-38CF-980E-9A0E1EFD7EF2}"/>
              </a:ext>
            </a:extLst>
          </p:cNvPr>
          <p:cNvSpPr/>
          <p:nvPr/>
        </p:nvSpPr>
        <p:spPr>
          <a:xfrm>
            <a:off x="1770833" y="3305174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2019</a:t>
            </a:r>
          </a:p>
        </p:txBody>
      </p:sp>
      <p:sp>
        <p:nvSpPr>
          <p:cNvPr id="4" name="Flecha: cheurón 3">
            <a:extLst>
              <a:ext uri="{FF2B5EF4-FFF2-40B4-BE49-F238E27FC236}">
                <a16:creationId xmlns:a16="http://schemas.microsoft.com/office/drawing/2014/main" id="{CD296E83-D7FA-E050-BF7C-6C379AC9E43E}"/>
              </a:ext>
            </a:extLst>
          </p:cNvPr>
          <p:cNvSpPr/>
          <p:nvPr/>
        </p:nvSpPr>
        <p:spPr>
          <a:xfrm>
            <a:off x="2828108" y="3305173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2020</a:t>
            </a:r>
          </a:p>
        </p:txBody>
      </p:sp>
      <p:sp>
        <p:nvSpPr>
          <p:cNvPr id="5" name="Flecha: cheurón 4">
            <a:extLst>
              <a:ext uri="{FF2B5EF4-FFF2-40B4-BE49-F238E27FC236}">
                <a16:creationId xmlns:a16="http://schemas.microsoft.com/office/drawing/2014/main" id="{85E49D1F-1C18-526B-6693-851153CACD02}"/>
              </a:ext>
            </a:extLst>
          </p:cNvPr>
          <p:cNvSpPr/>
          <p:nvPr/>
        </p:nvSpPr>
        <p:spPr>
          <a:xfrm>
            <a:off x="3885383" y="3305173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2021</a:t>
            </a:r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B7DBB4A5-96E9-A615-BFA4-03602C3687B8}"/>
              </a:ext>
            </a:extLst>
          </p:cNvPr>
          <p:cNvSpPr/>
          <p:nvPr/>
        </p:nvSpPr>
        <p:spPr>
          <a:xfrm>
            <a:off x="4942658" y="3305173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031DA7DE-4D25-3586-34CE-7D3E1B7CF0D7}"/>
              </a:ext>
            </a:extLst>
          </p:cNvPr>
          <p:cNvSpPr/>
          <p:nvPr/>
        </p:nvSpPr>
        <p:spPr>
          <a:xfrm>
            <a:off x="5999933" y="3305173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2023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42FF738D-2EAB-B96F-68F0-9822B9CBD204}"/>
              </a:ext>
            </a:extLst>
          </p:cNvPr>
          <p:cNvSpPr/>
          <p:nvPr/>
        </p:nvSpPr>
        <p:spPr>
          <a:xfrm>
            <a:off x="7057208" y="3305173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2024</a:t>
            </a: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A655764F-2D6E-7335-1099-DC774235CF47}"/>
              </a:ext>
            </a:extLst>
          </p:cNvPr>
          <p:cNvSpPr/>
          <p:nvPr/>
        </p:nvSpPr>
        <p:spPr>
          <a:xfrm>
            <a:off x="8104141" y="3305172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2025</a:t>
            </a:r>
          </a:p>
        </p:txBody>
      </p:sp>
      <p:sp>
        <p:nvSpPr>
          <p:cNvPr id="12" name="Flecha: cheurón 11">
            <a:extLst>
              <a:ext uri="{FF2B5EF4-FFF2-40B4-BE49-F238E27FC236}">
                <a16:creationId xmlns:a16="http://schemas.microsoft.com/office/drawing/2014/main" id="{78817289-8EBF-C792-05F2-31920853EF26}"/>
              </a:ext>
            </a:extLst>
          </p:cNvPr>
          <p:cNvSpPr/>
          <p:nvPr/>
        </p:nvSpPr>
        <p:spPr>
          <a:xfrm>
            <a:off x="9193937" y="3305171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2026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E62C04E4-4661-C704-288E-672EE188E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223" y="1813983"/>
            <a:ext cx="1941399" cy="1322817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390604FE-2DE9-F011-B74B-CF6044E8A5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075" y="3938421"/>
            <a:ext cx="1791494" cy="1246657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F40F61CF-A30D-FC30-7236-327ABAD9D9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897" y="5250512"/>
            <a:ext cx="1806178" cy="1246656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93343B2C-12F3-698D-456A-380F0CDD08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1220" y="1833457"/>
            <a:ext cx="1861418" cy="1268319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7FAF3184-3680-C665-0B55-65D2826AC8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0510" y="3912387"/>
            <a:ext cx="1931526" cy="1338271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19848D0F-F5D2-1282-833A-6BC83FD2E6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0093" y="1833457"/>
            <a:ext cx="1946717" cy="1338368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DC08269-07F8-35C0-43F0-C47AC77F7A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9927" y="3874288"/>
            <a:ext cx="1991102" cy="1414471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9E0AD1DD-B8E7-CB85-048A-A92F9F60A44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699927" y="5333998"/>
            <a:ext cx="1991102" cy="1411085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78999574-F495-1376-970A-1A01F33ED80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56946" y="1763133"/>
            <a:ext cx="2039306" cy="1424515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0C8BF8C5-7D24-5084-362C-991775302FB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855437" y="3874288"/>
            <a:ext cx="2075439" cy="1414471"/>
          </a:xfrm>
          <a:prstGeom prst="rect">
            <a:avLst/>
          </a:prstGeom>
        </p:spPr>
      </p:pic>
      <p:pic>
        <p:nvPicPr>
          <p:cNvPr id="36" name="Imagen 35">
            <a:extLst>
              <a:ext uri="{FF2B5EF4-FFF2-40B4-BE49-F238E27FC236}">
                <a16:creationId xmlns:a16="http://schemas.microsoft.com/office/drawing/2014/main" id="{D1E0F70E-851B-2860-F987-198085BDE2E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58437" y="1763133"/>
            <a:ext cx="2064673" cy="1424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6292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Marcador de texto 10">
            <a:extLst>
              <a:ext uri="{FF2B5EF4-FFF2-40B4-BE49-F238E27FC236}">
                <a16:creationId xmlns:a16="http://schemas.microsoft.com/office/drawing/2014/main" id="{169179D0-088B-AA7A-BB4B-6333452C8B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a-ES" sz="1600" noProof="0" dirty="0"/>
              <a:t>BITLLETS 2018 -2025 </a:t>
            </a:r>
            <a:r>
              <a:rPr lang="ca-ES" sz="1800" b="1" noProof="0" dirty="0"/>
              <a:t>LA GROSSA DE LA DIADA</a:t>
            </a:r>
            <a:endParaRPr lang="ca-ES" sz="1600" b="1" noProof="0" dirty="0"/>
          </a:p>
        </p:txBody>
      </p:sp>
      <p:sp>
        <p:nvSpPr>
          <p:cNvPr id="7" name="Flecha: cheurón 6">
            <a:extLst>
              <a:ext uri="{FF2B5EF4-FFF2-40B4-BE49-F238E27FC236}">
                <a16:creationId xmlns:a16="http://schemas.microsoft.com/office/drawing/2014/main" id="{B7DBB4A5-96E9-A615-BFA4-03602C3687B8}"/>
              </a:ext>
            </a:extLst>
          </p:cNvPr>
          <p:cNvSpPr/>
          <p:nvPr/>
        </p:nvSpPr>
        <p:spPr>
          <a:xfrm>
            <a:off x="2856683" y="32384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2022</a:t>
            </a:r>
          </a:p>
        </p:txBody>
      </p:sp>
      <p:sp>
        <p:nvSpPr>
          <p:cNvPr id="8" name="Flecha: cheurón 7">
            <a:extLst>
              <a:ext uri="{FF2B5EF4-FFF2-40B4-BE49-F238E27FC236}">
                <a16:creationId xmlns:a16="http://schemas.microsoft.com/office/drawing/2014/main" id="{031DA7DE-4D25-3586-34CE-7D3E1B7CF0D7}"/>
              </a:ext>
            </a:extLst>
          </p:cNvPr>
          <p:cNvSpPr/>
          <p:nvPr/>
        </p:nvSpPr>
        <p:spPr>
          <a:xfrm>
            <a:off x="3913958" y="32384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2023</a:t>
            </a:r>
          </a:p>
        </p:txBody>
      </p:sp>
      <p:sp>
        <p:nvSpPr>
          <p:cNvPr id="9" name="Flecha: cheurón 8">
            <a:extLst>
              <a:ext uri="{FF2B5EF4-FFF2-40B4-BE49-F238E27FC236}">
                <a16:creationId xmlns:a16="http://schemas.microsoft.com/office/drawing/2014/main" id="{42FF738D-2EAB-B96F-68F0-9822B9CBD204}"/>
              </a:ext>
            </a:extLst>
          </p:cNvPr>
          <p:cNvSpPr/>
          <p:nvPr/>
        </p:nvSpPr>
        <p:spPr>
          <a:xfrm>
            <a:off x="4971233" y="3238498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2024</a:t>
            </a:r>
          </a:p>
        </p:txBody>
      </p:sp>
      <p:sp>
        <p:nvSpPr>
          <p:cNvPr id="10" name="Flecha: cheurón 9">
            <a:extLst>
              <a:ext uri="{FF2B5EF4-FFF2-40B4-BE49-F238E27FC236}">
                <a16:creationId xmlns:a16="http://schemas.microsoft.com/office/drawing/2014/main" id="{A655764F-2D6E-7335-1099-DC774235CF47}"/>
              </a:ext>
            </a:extLst>
          </p:cNvPr>
          <p:cNvSpPr/>
          <p:nvPr/>
        </p:nvSpPr>
        <p:spPr>
          <a:xfrm>
            <a:off x="6018166" y="3238497"/>
            <a:ext cx="1267642" cy="523875"/>
          </a:xfrm>
          <a:prstGeom prst="chevron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a-ES" dirty="0">
                <a:solidFill>
                  <a:schemeClr val="tx1"/>
                </a:solidFill>
              </a:rPr>
              <a:t>2025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BA5EFE45-2053-77D8-1BED-F899F8885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050" y="1638600"/>
            <a:ext cx="2154260" cy="148011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DD1635C-256A-F75C-4EB7-39D61631E5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739" y="3797990"/>
            <a:ext cx="1943136" cy="144277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FAE8E0D3-0120-63EA-3208-E58DD60E0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4689" y="5182008"/>
            <a:ext cx="2039657" cy="1499451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4F4A3D55-5E86-75D3-89E8-46ABE56EB5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69153" y="1622187"/>
            <a:ext cx="2154259" cy="1485036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88D5154C-4992-0DCB-F2B3-C36DC8C88A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8337" y="3887423"/>
            <a:ext cx="2099911" cy="1433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04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2350D0-E2D9-63CD-E037-A6276597F0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ersona con playera azul y raqueta en la mano&#10;&#10;El contenido generado por IA puede ser incorrecto.">
            <a:extLst>
              <a:ext uri="{FF2B5EF4-FFF2-40B4-BE49-F238E27FC236}">
                <a16:creationId xmlns:a16="http://schemas.microsoft.com/office/drawing/2014/main" id="{31CEEBE1-779C-B632-958C-DF0FD7468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3570" y="1088650"/>
            <a:ext cx="2228055" cy="5072805"/>
          </a:xfrm>
          <a:prstGeom prst="rect">
            <a:avLst/>
          </a:prstGeom>
        </p:spPr>
      </p:pic>
      <p:pic>
        <p:nvPicPr>
          <p:cNvPr id="11" name="Imagen 10" descr="Una mujer con un vestido verde&#10;&#10;El contenido generado por IA puede ser incorrecto.">
            <a:extLst>
              <a:ext uri="{FF2B5EF4-FFF2-40B4-BE49-F238E27FC236}">
                <a16:creationId xmlns:a16="http://schemas.microsoft.com/office/drawing/2014/main" id="{C257BEAD-AD6A-9C0D-53C4-ECCA71C30D4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30255" y="1004133"/>
            <a:ext cx="1895430" cy="5123691"/>
          </a:xfrm>
          <a:prstGeom prst="rect">
            <a:avLst/>
          </a:prstGeom>
        </p:spPr>
      </p:pic>
      <p:pic>
        <p:nvPicPr>
          <p:cNvPr id="13" name="Imagen 12" descr="Una persona con un vestido blanco&#10;&#10;El contenido generado por IA puede ser incorrecto.">
            <a:extLst>
              <a:ext uri="{FF2B5EF4-FFF2-40B4-BE49-F238E27FC236}">
                <a16:creationId xmlns:a16="http://schemas.microsoft.com/office/drawing/2014/main" id="{CF2E61CB-1C32-3206-DE53-EEC5A31ACD25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95366" y="992180"/>
            <a:ext cx="2223064" cy="5137899"/>
          </a:xfrm>
          <a:prstGeom prst="rect">
            <a:avLst/>
          </a:prstGeom>
        </p:spPr>
      </p:pic>
      <p:pic>
        <p:nvPicPr>
          <p:cNvPr id="15" name="Imagen 14" descr="Hombre parado en la mano&#10;&#10;El contenido generado por IA puede ser incorrecto.">
            <a:extLst>
              <a:ext uri="{FF2B5EF4-FFF2-40B4-BE49-F238E27FC236}">
                <a16:creationId xmlns:a16="http://schemas.microsoft.com/office/drawing/2014/main" id="{8D31E743-313C-095F-B082-6737BE20AA9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840646" y="908029"/>
            <a:ext cx="2527066" cy="5219795"/>
          </a:xfrm>
          <a:prstGeom prst="rect">
            <a:avLst/>
          </a:prstGeom>
        </p:spPr>
      </p:pic>
      <p:pic>
        <p:nvPicPr>
          <p:cNvPr id="17" name="Imagen 16" descr="Un joven con un traje de color negro&#10;&#10;El contenido generado por IA puede ser incorrecto.">
            <a:extLst>
              <a:ext uri="{FF2B5EF4-FFF2-40B4-BE49-F238E27FC236}">
                <a16:creationId xmlns:a16="http://schemas.microsoft.com/office/drawing/2014/main" id="{F0357D69-AFD4-906B-7D00-487948E0BC91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331482" y="1088650"/>
            <a:ext cx="2298918" cy="5039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097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FAB40517-D09F-7628-AE14-68C0A6A036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89783" y="472629"/>
            <a:ext cx="1433909" cy="2555861"/>
          </a:xfrm>
          <a:prstGeom prst="rect">
            <a:avLst/>
          </a:prstGeom>
        </p:spPr>
      </p:pic>
      <p:pic>
        <p:nvPicPr>
          <p:cNvPr id="12" name="Imagen 11" descr="Mujer con vestido de color negro&#10;&#10;El contenido generado por IA puede ser incorrecto.">
            <a:extLst>
              <a:ext uri="{FF2B5EF4-FFF2-40B4-BE49-F238E27FC236}">
                <a16:creationId xmlns:a16="http://schemas.microsoft.com/office/drawing/2014/main" id="{F782C14D-D2B7-35C7-621D-DE639B3E550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38073" y="1606858"/>
            <a:ext cx="1576863" cy="3857954"/>
          </a:xfrm>
          <a:prstGeom prst="rect">
            <a:avLst/>
          </a:prstGeom>
        </p:spPr>
      </p:pic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389D1E2F-BCA5-8E1A-F319-96E45C8D84AC}"/>
              </a:ext>
            </a:extLst>
          </p:cNvPr>
          <p:cNvSpPr/>
          <p:nvPr/>
        </p:nvSpPr>
        <p:spPr>
          <a:xfrm>
            <a:off x="397914" y="325334"/>
            <a:ext cx="3413640" cy="6060037"/>
          </a:xfrm>
          <a:prstGeom prst="roundRect">
            <a:avLst>
              <a:gd name="adj" fmla="val 6425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noProof="0" dirty="0"/>
          </a:p>
        </p:txBody>
      </p:sp>
      <p:pic>
        <p:nvPicPr>
          <p:cNvPr id="16" name="Imagen 15" descr="Una caricatura de una persona&#10;&#10;El contenido generado por IA puede ser incorrecto.">
            <a:extLst>
              <a:ext uri="{FF2B5EF4-FFF2-40B4-BE49-F238E27FC236}">
                <a16:creationId xmlns:a16="http://schemas.microsoft.com/office/drawing/2014/main" id="{25EDE741-17F7-AAC3-E91E-DAB97DB2ED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95263" y="3124911"/>
            <a:ext cx="1987236" cy="3034368"/>
          </a:xfrm>
          <a:prstGeom prst="rect">
            <a:avLst/>
          </a:prstGeom>
        </p:spPr>
      </p:pic>
      <p:pic>
        <p:nvPicPr>
          <p:cNvPr id="19" name="Imagen 18" descr="Una persona con un vestido morado&#10;&#10;El contenido generado por IA puede ser incorrecto.">
            <a:extLst>
              <a:ext uri="{FF2B5EF4-FFF2-40B4-BE49-F238E27FC236}">
                <a16:creationId xmlns:a16="http://schemas.microsoft.com/office/drawing/2014/main" id="{DBE87D4C-D852-4A55-92D2-1E93B368E5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2337" y="1555914"/>
            <a:ext cx="1747117" cy="3554641"/>
          </a:xfrm>
          <a:prstGeom prst="rect">
            <a:avLst/>
          </a:prstGeom>
        </p:spPr>
      </p:pic>
      <p:pic>
        <p:nvPicPr>
          <p:cNvPr id="21" name="Imagen 20" descr="Imagen que contiene persona, corbata, vistiendo, sostener&#10;&#10;El contenido generado por IA puede ser incorrecto.">
            <a:extLst>
              <a:ext uri="{FF2B5EF4-FFF2-40B4-BE49-F238E27FC236}">
                <a16:creationId xmlns:a16="http://schemas.microsoft.com/office/drawing/2014/main" id="{B0D2F915-D61B-6A71-1206-EAD0A5F4A023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793" y="3333232"/>
            <a:ext cx="2159840" cy="2617726"/>
          </a:xfrm>
          <a:prstGeom prst="rect">
            <a:avLst/>
          </a:prstGeom>
        </p:spPr>
      </p:pic>
      <p:pic>
        <p:nvPicPr>
          <p:cNvPr id="23" name="Imagen 22" descr="Imagen que contiene persona, corbata, vistiendo, sostener&#10;&#10;El contenido generado por IA puede ser incorrecto.">
            <a:extLst>
              <a:ext uri="{FF2B5EF4-FFF2-40B4-BE49-F238E27FC236}">
                <a16:creationId xmlns:a16="http://schemas.microsoft.com/office/drawing/2014/main" id="{05DF2E6F-329D-BE08-A196-6A4289C6DA9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47651" y="387199"/>
            <a:ext cx="1534848" cy="2555860"/>
          </a:xfrm>
          <a:prstGeom prst="rect">
            <a:avLst/>
          </a:prstGeom>
        </p:spPr>
      </p:pic>
      <p:pic>
        <p:nvPicPr>
          <p:cNvPr id="25" name="Imagen 24" descr="Imagen que contiene persona, sostener, parado, traje&#10;&#10;El contenido generado por IA puede ser incorrecto.">
            <a:extLst>
              <a:ext uri="{FF2B5EF4-FFF2-40B4-BE49-F238E27FC236}">
                <a16:creationId xmlns:a16="http://schemas.microsoft.com/office/drawing/2014/main" id="{43E9D043-2C66-4828-5077-27F2D5FFDF12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15915" y="1629132"/>
            <a:ext cx="1725010" cy="3390269"/>
          </a:xfrm>
          <a:prstGeom prst="rect">
            <a:avLst/>
          </a:prstGeom>
        </p:spPr>
      </p:pic>
      <p:pic>
        <p:nvPicPr>
          <p:cNvPr id="27" name="Imagen 26" descr="Una mujer con un vestido de color negro en la mano&#10;&#10;El contenido generado por IA puede ser incorrecto.">
            <a:extLst>
              <a:ext uri="{FF2B5EF4-FFF2-40B4-BE49-F238E27FC236}">
                <a16:creationId xmlns:a16="http://schemas.microsoft.com/office/drawing/2014/main" id="{6659A63C-F7AA-5354-54BD-3208EC1FC51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902235" y="1570646"/>
            <a:ext cx="1886351" cy="3554641"/>
          </a:xfrm>
          <a:prstGeom prst="rect">
            <a:avLst/>
          </a:prstGeom>
        </p:spPr>
      </p:pic>
      <p:sp>
        <p:nvSpPr>
          <p:cNvPr id="30" name="Rectángulo: esquinas redondeadas 29">
            <a:extLst>
              <a:ext uri="{FF2B5EF4-FFF2-40B4-BE49-F238E27FC236}">
                <a16:creationId xmlns:a16="http://schemas.microsoft.com/office/drawing/2014/main" id="{EFAD3EFF-C2D7-D0C4-DC4A-F1D4E3FCD4B5}"/>
              </a:ext>
            </a:extLst>
          </p:cNvPr>
          <p:cNvSpPr/>
          <p:nvPr/>
        </p:nvSpPr>
        <p:spPr>
          <a:xfrm>
            <a:off x="4010675" y="303214"/>
            <a:ext cx="2604290" cy="6060037"/>
          </a:xfrm>
          <a:prstGeom prst="roundRect">
            <a:avLst>
              <a:gd name="adj" fmla="val 11572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noProof="0" dirty="0"/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508D21FD-AFB7-3DBC-D3CB-D4B8FAA9F6E1}"/>
              </a:ext>
            </a:extLst>
          </p:cNvPr>
          <p:cNvSpPr/>
          <p:nvPr/>
        </p:nvSpPr>
        <p:spPr>
          <a:xfrm>
            <a:off x="6795187" y="303214"/>
            <a:ext cx="4993399" cy="6060037"/>
          </a:xfrm>
          <a:prstGeom prst="roundRect">
            <a:avLst>
              <a:gd name="adj" fmla="val 6613"/>
            </a:avLst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noProof="0" dirty="0"/>
          </a:p>
        </p:txBody>
      </p:sp>
    </p:spTree>
    <p:extLst>
      <p:ext uri="{BB962C8B-B14F-4D97-AF65-F5344CB8AC3E}">
        <p14:creationId xmlns:p14="http://schemas.microsoft.com/office/powerpoint/2010/main" val="197638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grossa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2661"/>
      </a:accent1>
      <a:accent2>
        <a:srgbClr val="54954E"/>
      </a:accent2>
      <a:accent3>
        <a:srgbClr val="42A78E"/>
      </a:accent3>
      <a:accent4>
        <a:srgbClr val="76B82A"/>
      </a:accent4>
      <a:accent5>
        <a:srgbClr val="0B769F"/>
      </a:accent5>
      <a:accent6>
        <a:srgbClr val="95DCF7"/>
      </a:accent6>
      <a:hlink>
        <a:srgbClr val="467886"/>
      </a:hlink>
      <a:folHlink>
        <a:srgbClr val="96607D"/>
      </a:folHlink>
    </a:clrScheme>
    <a:fontScheme name="Personalizado 7">
      <a:majorFont>
        <a:latin typeface="Arial Rounded MT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lantilla La Grossa_2026" id="{8F418977-3BC8-475F-8D23-04B8241EE946}" vid="{E2B27563-619E-4227-B0A8-7B2DFBB74A7B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DEE1C2B803C54C829AB630213A1EBB" ma:contentTypeVersion="9" ma:contentTypeDescription="Crea un document nou" ma:contentTypeScope="" ma:versionID="3132e9495f044ffef7f0dfea5944f913">
  <xsd:schema xmlns:xsd="http://www.w3.org/2001/XMLSchema" xmlns:xs="http://www.w3.org/2001/XMLSchema" xmlns:p="http://schemas.microsoft.com/office/2006/metadata/properties" xmlns:ns2="cb91929a-2c07-4103-bdd8-14e1689e8aa3" targetNamespace="http://schemas.microsoft.com/office/2006/metadata/properties" ma:root="true" ma:fieldsID="31057a0add7eb255b3b1040860de6379" ns2:_="">
    <xsd:import namespace="cb91929a-2c07-4103-bdd8-14e1689e8aa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91929a-2c07-4103-bdd8-14e1689e8a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b91929a-2c07-4103-bdd8-14e1689e8aa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6A7809-BC79-49C8-976B-6D518DA3F845}"/>
</file>

<file path=customXml/itemProps2.xml><?xml version="1.0" encoding="utf-8"?>
<ds:datastoreItem xmlns:ds="http://schemas.openxmlformats.org/officeDocument/2006/customXml" ds:itemID="{7DCAE0F9-4F43-4126-92FD-6239EF6B1E17}"/>
</file>

<file path=customXml/itemProps3.xml><?xml version="1.0" encoding="utf-8"?>
<ds:datastoreItem xmlns:ds="http://schemas.openxmlformats.org/officeDocument/2006/customXml" ds:itemID="{4A40F8C8-6339-40B5-943A-AF5B62D05300}"/>
</file>

<file path=docProps/app.xml><?xml version="1.0" encoding="utf-8"?>
<Properties xmlns="http://schemas.openxmlformats.org/officeDocument/2006/extended-properties" xmlns:vt="http://schemas.openxmlformats.org/officeDocument/2006/docPropsVTypes">
  <Template>Annex A - Historic bitllet La Grossa ok</Template>
  <TotalTime>23</TotalTime>
  <Words>58</Words>
  <Application>Microsoft Office PowerPoint</Application>
  <PresentationFormat>Panorámica</PresentationFormat>
  <Paragraphs>28</Paragraphs>
  <Slides>7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1" baseType="lpstr">
      <vt:lpstr>Aptos</vt:lpstr>
      <vt:lpstr>Arial</vt:lpstr>
      <vt:lpstr>Arial Rounded MT Bold</vt:lpstr>
      <vt:lpstr>Tema de Office</vt:lpstr>
      <vt:lpstr>Bitllets  La Grossa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CTTI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Espai  Secció1</dc:title>
  <dc:creator>Padrós Cirera, Jordi</dc:creator>
  <cp:lastModifiedBy>Padrós Cirera, Jordi</cp:lastModifiedBy>
  <cp:revision>9</cp:revision>
  <dcterms:created xsi:type="dcterms:W3CDTF">2026-03-05T12:58:59Z</dcterms:created>
  <dcterms:modified xsi:type="dcterms:W3CDTF">2026-03-05T13:23:52Z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0x010100F8DEE1C2B803C54C829AB630213A1EBB</vt:lpwstr>
  </property>
</Properties>
</file>